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86" r:id="rId2"/>
    <p:sldId id="285" r:id="rId3"/>
    <p:sldId id="288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278" r:id="rId16"/>
    <p:sldId id="274" r:id="rId17"/>
    <p:sldId id="280" r:id="rId18"/>
    <p:sldId id="284" r:id="rId19"/>
    <p:sldId id="281" r:id="rId20"/>
    <p:sldId id="267" r:id="rId21"/>
    <p:sldId id="268" r:id="rId22"/>
    <p:sldId id="301" r:id="rId23"/>
    <p:sldId id="302" r:id="rId24"/>
    <p:sldId id="282" r:id="rId25"/>
    <p:sldId id="283" r:id="rId26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7E7"/>
    <a:srgbClr val="2E471D"/>
    <a:srgbClr val="213315"/>
    <a:srgbClr val="38365F"/>
    <a:srgbClr val="37355E"/>
    <a:srgbClr val="FFFFFF"/>
    <a:srgbClr val="001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58" d="100"/>
          <a:sy n="58" d="100"/>
        </p:scale>
        <p:origin x="494" y="58"/>
      </p:cViewPr>
      <p:guideLst>
        <p:guide orient="horz" pos="2160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BF3A5B-A7B4-425A-97A2-6973B4BCDF4A}" type="doc">
      <dgm:prSet loTypeId="urn:microsoft.com/office/officeart/2005/8/layout/vList3#1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C6FE9C4-6930-4A96-8892-88EE143521CF}">
      <dgm:prSet phldrT="[Текст]" custT="1"/>
      <dgm:spPr/>
      <dgm:t>
        <a:bodyPr/>
        <a:lstStyle/>
        <a:p>
          <a:pPr algn="just"/>
          <a:r>
            <a:rPr lang="ru-RU" sz="2400" b="1" dirty="0" smtClean="0">
              <a:solidFill>
                <a:srgbClr val="0E192C"/>
              </a:solidFill>
              <a:latin typeface="Franklin Gothic Book" panose="020B0503020102020204" pitchFamily="34" charset="0"/>
            </a:rPr>
            <a:t>Здравоохранение</a:t>
          </a:r>
          <a:endParaRPr lang="ru-RU" sz="2400" b="1" dirty="0">
            <a:solidFill>
              <a:srgbClr val="0E192C"/>
            </a:solidFill>
            <a:latin typeface="Franklin Gothic Book" panose="020B0503020102020204" pitchFamily="34" charset="0"/>
          </a:endParaRPr>
        </a:p>
      </dgm:t>
    </dgm:pt>
    <dgm:pt modelId="{EA7EEB21-E324-436D-B2C9-62A8CDDD2B65}" type="parTrans" cxnId="{8DAD0722-E32E-4438-B9A7-18CFC343A323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58CD5597-79B7-48CD-8A1F-E4A8D056F73F}" type="sibTrans" cxnId="{8DAD0722-E32E-4438-B9A7-18CFC343A323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E61AA005-4571-4FEA-8C07-43517ED2D409}">
      <dgm:prSet custT="1"/>
      <dgm:spPr/>
      <dgm:t>
        <a:bodyPr/>
        <a:lstStyle/>
        <a:p>
          <a:pPr algn="just"/>
          <a:r>
            <a:rPr lang="ru-RU" sz="2400" b="1" dirty="0" smtClean="0">
              <a:solidFill>
                <a:srgbClr val="0E192C"/>
              </a:solidFill>
              <a:latin typeface="Franklin Gothic Book" panose="020B0503020102020204" pitchFamily="34" charset="0"/>
            </a:rPr>
            <a:t>Производительность труда и поддержка занятости</a:t>
          </a:r>
          <a:endParaRPr lang="ru-RU" sz="2400" b="1" dirty="0">
            <a:solidFill>
              <a:srgbClr val="0E192C"/>
            </a:solidFill>
            <a:latin typeface="Franklin Gothic Book" panose="020B0503020102020204" pitchFamily="34" charset="0"/>
          </a:endParaRPr>
        </a:p>
      </dgm:t>
    </dgm:pt>
    <dgm:pt modelId="{71C0CAF7-FF71-4399-9C6B-202C0D53BD29}" type="parTrans" cxnId="{5D56D347-AA45-4983-BFFA-E8DAEDC1835D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0D8CCD96-C5E4-4F03-97EC-407B099C892F}" type="sibTrans" cxnId="{5D56D347-AA45-4983-BFFA-E8DAEDC1835D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DEED80FD-010D-4EBE-A0CA-0D9323F52B6F}">
      <dgm:prSet custT="1"/>
      <dgm:spPr/>
      <dgm:t>
        <a:bodyPr/>
        <a:lstStyle/>
        <a:p>
          <a:pPr algn="just"/>
          <a:r>
            <a:rPr lang="ru-RU" sz="2400" b="1" dirty="0" smtClean="0">
              <a:solidFill>
                <a:srgbClr val="0E192C"/>
              </a:solidFill>
              <a:latin typeface="Franklin Gothic Book" panose="020B0503020102020204" pitchFamily="34" charset="0"/>
            </a:rPr>
            <a:t>Международная кооперация и экспорт</a:t>
          </a:r>
          <a:endParaRPr lang="ru-RU" sz="2400" b="1" dirty="0">
            <a:solidFill>
              <a:srgbClr val="0E192C"/>
            </a:solidFill>
            <a:latin typeface="Franklin Gothic Book" panose="020B0503020102020204" pitchFamily="34" charset="0"/>
          </a:endParaRPr>
        </a:p>
      </dgm:t>
    </dgm:pt>
    <dgm:pt modelId="{C28529F8-DD40-44CA-9EB2-5957FAE053E7}" type="parTrans" cxnId="{A224443D-2785-43C9-B55A-DFB199233B15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4C53F0F4-02C7-4081-A630-1A6A2000ADF9}" type="sibTrans" cxnId="{A224443D-2785-43C9-B55A-DFB199233B15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242A7AED-9990-4229-8ADD-684DD74054D5}">
      <dgm:prSet custT="1"/>
      <dgm:spPr/>
      <dgm:t>
        <a:bodyPr/>
        <a:lstStyle/>
        <a:p>
          <a:pPr algn="just"/>
          <a:r>
            <a:rPr lang="ru-RU" sz="2400" b="1" dirty="0" smtClean="0">
              <a:solidFill>
                <a:srgbClr val="0E192C"/>
              </a:solidFill>
              <a:latin typeface="Franklin Gothic Book" panose="020B0503020102020204" pitchFamily="34" charset="0"/>
            </a:rPr>
            <a:t>Наука</a:t>
          </a:r>
          <a:endParaRPr lang="ru-RU" sz="2400" b="1" dirty="0">
            <a:solidFill>
              <a:srgbClr val="0E192C"/>
            </a:solidFill>
            <a:latin typeface="Franklin Gothic Book" panose="020B0503020102020204" pitchFamily="34" charset="0"/>
          </a:endParaRPr>
        </a:p>
      </dgm:t>
    </dgm:pt>
    <dgm:pt modelId="{E2E617F1-AA58-4AC6-AD17-436CA5B30083}" type="parTrans" cxnId="{339E8CF2-C20A-4FEC-8BD3-8C1ACBBF9BB9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0AD88A8E-A7E6-4A59-BDDE-EE3D849A3FBC}" type="sibTrans" cxnId="{339E8CF2-C20A-4FEC-8BD3-8C1ACBBF9BB9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A1AE8132-1408-4D94-8685-81FCB73BAF66}">
      <dgm:prSet custT="1"/>
      <dgm:spPr/>
      <dgm:t>
        <a:bodyPr/>
        <a:lstStyle/>
        <a:p>
          <a:pPr algn="just"/>
          <a:r>
            <a:rPr lang="ru-RU" sz="2400" b="1" dirty="0" smtClean="0">
              <a:solidFill>
                <a:srgbClr val="0E192C"/>
              </a:solidFill>
              <a:latin typeface="Franklin Gothic Book" panose="020B0503020102020204" pitchFamily="34" charset="0"/>
            </a:rPr>
            <a:t> Цифровая экономика</a:t>
          </a:r>
          <a:endParaRPr lang="ru-RU" sz="2400" b="1" dirty="0">
            <a:solidFill>
              <a:srgbClr val="0E192C"/>
            </a:solidFill>
            <a:latin typeface="Franklin Gothic Book" panose="020B0503020102020204" pitchFamily="34" charset="0"/>
          </a:endParaRPr>
        </a:p>
      </dgm:t>
    </dgm:pt>
    <dgm:pt modelId="{30095386-B126-430E-8CA4-A5304EB7825C}" type="parTrans" cxnId="{F29B3632-F743-4A26-B0D4-CB50F21F5755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BC689653-4C44-4943-90F3-65A9BE3CE1B6}" type="sibTrans" cxnId="{F29B3632-F743-4A26-B0D4-CB50F21F5755}">
      <dgm:prSet/>
      <dgm:spPr/>
      <dgm:t>
        <a:bodyPr/>
        <a:lstStyle/>
        <a:p>
          <a:endParaRPr lang="ru-RU" sz="1400" b="1">
            <a:solidFill>
              <a:srgbClr val="0E192C"/>
            </a:solidFill>
          </a:endParaRPr>
        </a:p>
      </dgm:t>
    </dgm:pt>
    <dgm:pt modelId="{8D18E88B-A6DE-4125-A2D2-B8313AAB6A45}" type="pres">
      <dgm:prSet presAssocID="{2DBF3A5B-A7B4-425A-97A2-6973B4BCDF4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AFF05C-FFDA-419A-AA8C-617003A40279}" type="pres">
      <dgm:prSet presAssocID="{DC6FE9C4-6930-4A96-8892-88EE143521CF}" presName="composite" presStyleCnt="0"/>
      <dgm:spPr/>
      <dgm:t>
        <a:bodyPr/>
        <a:lstStyle/>
        <a:p>
          <a:endParaRPr lang="ru-RU"/>
        </a:p>
      </dgm:t>
    </dgm:pt>
    <dgm:pt modelId="{6978A9CC-F6B0-4F98-B388-2D458C11E608}" type="pres">
      <dgm:prSet presAssocID="{DC6FE9C4-6930-4A96-8892-88EE143521CF}" presName="imgShp" presStyleLbl="fgImgPlace1" presStyleIdx="0" presStyleCnt="5" custScaleX="111159" custScaleY="87411" custLinFactX="-178230" custLinFactNeighborX="-200000" custLinFactNeighborY="-35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7CF85D-E4C2-4150-9541-522F18E1DAB5}" type="pres">
      <dgm:prSet presAssocID="{DC6FE9C4-6930-4A96-8892-88EE143521CF}" presName="txShp" presStyleLbl="node1" presStyleIdx="0" presStyleCnt="5" custScaleX="138656" custScaleY="117320" custLinFactNeighborX="9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16E45-6A81-4B74-BCF3-C32629792F13}" type="pres">
      <dgm:prSet presAssocID="{58CD5597-79B7-48CD-8A1F-E4A8D056F73F}" presName="spacing" presStyleCnt="0"/>
      <dgm:spPr/>
      <dgm:t>
        <a:bodyPr/>
        <a:lstStyle/>
        <a:p>
          <a:endParaRPr lang="ru-RU"/>
        </a:p>
      </dgm:t>
    </dgm:pt>
    <dgm:pt modelId="{BD4A6C2F-8A88-44BD-A026-FC0EF2FF485B}" type="pres">
      <dgm:prSet presAssocID="{A1AE8132-1408-4D94-8685-81FCB73BAF66}" presName="composite" presStyleCnt="0"/>
      <dgm:spPr/>
      <dgm:t>
        <a:bodyPr/>
        <a:lstStyle/>
        <a:p>
          <a:endParaRPr lang="ru-RU"/>
        </a:p>
      </dgm:t>
    </dgm:pt>
    <dgm:pt modelId="{C741C63F-578A-418B-AB1B-D13CCEE5AD85}" type="pres">
      <dgm:prSet presAssocID="{A1AE8132-1408-4D94-8685-81FCB73BAF66}" presName="imgShp" presStyleLbl="fgImgPlace1" presStyleIdx="1" presStyleCnt="5" custScaleX="111159" custScaleY="87411" custLinFactX="-178230" custLinFactNeighborX="-200000" custLinFactNeighborY="-35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00AB7DC-E145-4576-9701-D16663AD4D64}" type="pres">
      <dgm:prSet presAssocID="{A1AE8132-1408-4D94-8685-81FCB73BAF66}" presName="txShp" presStyleLbl="node1" presStyleIdx="1" presStyleCnt="5" custScaleX="138656" custScaleY="117320" custLinFactNeighborX="9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A15FE2-2779-4A04-9D68-5042572B2BE2}" type="pres">
      <dgm:prSet presAssocID="{BC689653-4C44-4943-90F3-65A9BE3CE1B6}" presName="spacing" presStyleCnt="0"/>
      <dgm:spPr/>
      <dgm:t>
        <a:bodyPr/>
        <a:lstStyle/>
        <a:p>
          <a:endParaRPr lang="ru-RU"/>
        </a:p>
      </dgm:t>
    </dgm:pt>
    <dgm:pt modelId="{B208B443-4D70-47CC-8DFD-CC4CAA627FB1}" type="pres">
      <dgm:prSet presAssocID="{242A7AED-9990-4229-8ADD-684DD74054D5}" presName="composite" presStyleCnt="0"/>
      <dgm:spPr/>
      <dgm:t>
        <a:bodyPr/>
        <a:lstStyle/>
        <a:p>
          <a:endParaRPr lang="ru-RU"/>
        </a:p>
      </dgm:t>
    </dgm:pt>
    <dgm:pt modelId="{9FE9B858-4C45-4D51-81B8-A207242B78DC}" type="pres">
      <dgm:prSet presAssocID="{242A7AED-9990-4229-8ADD-684DD74054D5}" presName="imgShp" presStyleLbl="fgImgPlace1" presStyleIdx="2" presStyleCnt="5" custScaleX="111159" custScaleY="87411" custLinFactX="-58764" custLinFactNeighborX="-100000" custLinFactNeighborY="171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7BD733E-8965-4798-B74C-0AAEA41C4ECD}" type="pres">
      <dgm:prSet presAssocID="{242A7AED-9990-4229-8ADD-684DD74054D5}" presName="txShp" presStyleLbl="node1" presStyleIdx="2" presStyleCnt="5" custScaleX="138656" custScaleY="117320" custLinFactNeighborX="9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8C55C-824E-4FDB-B9E2-EF7DB79E25CB}" type="pres">
      <dgm:prSet presAssocID="{0AD88A8E-A7E6-4A59-BDDE-EE3D849A3FBC}" presName="spacing" presStyleCnt="0"/>
      <dgm:spPr/>
      <dgm:t>
        <a:bodyPr/>
        <a:lstStyle/>
        <a:p>
          <a:endParaRPr lang="ru-RU"/>
        </a:p>
      </dgm:t>
    </dgm:pt>
    <dgm:pt modelId="{4E489D7F-81FA-4EE5-89CB-50F8D5C42F17}" type="pres">
      <dgm:prSet presAssocID="{DEED80FD-010D-4EBE-A0CA-0D9323F52B6F}" presName="composite" presStyleCnt="0"/>
      <dgm:spPr/>
      <dgm:t>
        <a:bodyPr/>
        <a:lstStyle/>
        <a:p>
          <a:endParaRPr lang="ru-RU"/>
        </a:p>
      </dgm:t>
    </dgm:pt>
    <dgm:pt modelId="{8A10AEB5-F029-4468-999E-93D918184B61}" type="pres">
      <dgm:prSet presAssocID="{DEED80FD-010D-4EBE-A0CA-0D9323F52B6F}" presName="imgShp" presStyleLbl="fgImgPlace1" presStyleIdx="3" presStyleCnt="5" custScaleX="111159" custScaleY="87411" custLinFactX="-178230" custLinFactNeighborX="-200000" custLinFactNeighborY="-358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BB87E71-4201-4D05-967D-C6869AB7E687}" type="pres">
      <dgm:prSet presAssocID="{DEED80FD-010D-4EBE-A0CA-0D9323F52B6F}" presName="txShp" presStyleLbl="node1" presStyleIdx="3" presStyleCnt="5" custScaleX="138656" custScaleY="117320" custLinFactNeighborX="9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58FA78-99C3-4AC2-8B47-DFE29207D6F5}" type="pres">
      <dgm:prSet presAssocID="{4C53F0F4-02C7-4081-A630-1A6A2000ADF9}" presName="spacing" presStyleCnt="0"/>
      <dgm:spPr/>
      <dgm:t>
        <a:bodyPr/>
        <a:lstStyle/>
        <a:p>
          <a:endParaRPr lang="ru-RU"/>
        </a:p>
      </dgm:t>
    </dgm:pt>
    <dgm:pt modelId="{53F8732B-C4C5-47A7-A3D8-D60615121C1D}" type="pres">
      <dgm:prSet presAssocID="{E61AA005-4571-4FEA-8C07-43517ED2D409}" presName="composite" presStyleCnt="0"/>
      <dgm:spPr/>
      <dgm:t>
        <a:bodyPr/>
        <a:lstStyle/>
        <a:p>
          <a:endParaRPr lang="ru-RU"/>
        </a:p>
      </dgm:t>
    </dgm:pt>
    <dgm:pt modelId="{E3B6F56E-7286-4C41-8530-DF3B4DC72927}" type="pres">
      <dgm:prSet presAssocID="{E61AA005-4571-4FEA-8C07-43517ED2D409}" presName="imgShp" presStyleLbl="fgImgPlace1" presStyleIdx="4" presStyleCnt="5" custScaleX="111159" custScaleY="87411" custLinFactX="-178230" custLinFactNeighborX="-200000" custLinFactNeighborY="-358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C47887F-8D61-4C58-8542-44720FEBBB74}" type="pres">
      <dgm:prSet presAssocID="{E61AA005-4571-4FEA-8C07-43517ED2D409}" presName="txShp" presStyleLbl="node1" presStyleIdx="4" presStyleCnt="5" custScaleX="138656" custScaleY="117320" custLinFactNeighborX="9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9B3632-F743-4A26-B0D4-CB50F21F5755}" srcId="{2DBF3A5B-A7B4-425A-97A2-6973B4BCDF4A}" destId="{A1AE8132-1408-4D94-8685-81FCB73BAF66}" srcOrd="1" destOrd="0" parTransId="{30095386-B126-430E-8CA4-A5304EB7825C}" sibTransId="{BC689653-4C44-4943-90F3-65A9BE3CE1B6}"/>
    <dgm:cxn modelId="{1F444968-1ACC-4978-8F5C-9333A71C23A6}" type="presOf" srcId="{DC6FE9C4-6930-4A96-8892-88EE143521CF}" destId="{0B7CF85D-E4C2-4150-9541-522F18E1DAB5}" srcOrd="0" destOrd="0" presId="urn:microsoft.com/office/officeart/2005/8/layout/vList3#1"/>
    <dgm:cxn modelId="{6716F94F-97A6-4E20-BE09-74E94261B736}" type="presOf" srcId="{2DBF3A5B-A7B4-425A-97A2-6973B4BCDF4A}" destId="{8D18E88B-A6DE-4125-A2D2-B8313AAB6A45}" srcOrd="0" destOrd="0" presId="urn:microsoft.com/office/officeart/2005/8/layout/vList3#1"/>
    <dgm:cxn modelId="{A224443D-2785-43C9-B55A-DFB199233B15}" srcId="{2DBF3A5B-A7B4-425A-97A2-6973B4BCDF4A}" destId="{DEED80FD-010D-4EBE-A0CA-0D9323F52B6F}" srcOrd="3" destOrd="0" parTransId="{C28529F8-DD40-44CA-9EB2-5957FAE053E7}" sibTransId="{4C53F0F4-02C7-4081-A630-1A6A2000ADF9}"/>
    <dgm:cxn modelId="{7279722C-598B-40C2-8B4A-547C54E65461}" type="presOf" srcId="{242A7AED-9990-4229-8ADD-684DD74054D5}" destId="{E7BD733E-8965-4798-B74C-0AAEA41C4ECD}" srcOrd="0" destOrd="0" presId="urn:microsoft.com/office/officeart/2005/8/layout/vList3#1"/>
    <dgm:cxn modelId="{39F96F27-0AF8-4212-B782-1204B2423A00}" type="presOf" srcId="{DEED80FD-010D-4EBE-A0CA-0D9323F52B6F}" destId="{BBB87E71-4201-4D05-967D-C6869AB7E687}" srcOrd="0" destOrd="0" presId="urn:microsoft.com/office/officeart/2005/8/layout/vList3#1"/>
    <dgm:cxn modelId="{8DAD0722-E32E-4438-B9A7-18CFC343A323}" srcId="{2DBF3A5B-A7B4-425A-97A2-6973B4BCDF4A}" destId="{DC6FE9C4-6930-4A96-8892-88EE143521CF}" srcOrd="0" destOrd="0" parTransId="{EA7EEB21-E324-436D-B2C9-62A8CDDD2B65}" sibTransId="{58CD5597-79B7-48CD-8A1F-E4A8D056F73F}"/>
    <dgm:cxn modelId="{34FABF79-B24A-47CE-A3AD-ADC5947F4857}" type="presOf" srcId="{A1AE8132-1408-4D94-8685-81FCB73BAF66}" destId="{700AB7DC-E145-4576-9701-D16663AD4D64}" srcOrd="0" destOrd="0" presId="urn:microsoft.com/office/officeart/2005/8/layout/vList3#1"/>
    <dgm:cxn modelId="{5D56D347-AA45-4983-BFFA-E8DAEDC1835D}" srcId="{2DBF3A5B-A7B4-425A-97A2-6973B4BCDF4A}" destId="{E61AA005-4571-4FEA-8C07-43517ED2D409}" srcOrd="4" destOrd="0" parTransId="{71C0CAF7-FF71-4399-9C6B-202C0D53BD29}" sibTransId="{0D8CCD96-C5E4-4F03-97EC-407B099C892F}"/>
    <dgm:cxn modelId="{339E8CF2-C20A-4FEC-8BD3-8C1ACBBF9BB9}" srcId="{2DBF3A5B-A7B4-425A-97A2-6973B4BCDF4A}" destId="{242A7AED-9990-4229-8ADD-684DD74054D5}" srcOrd="2" destOrd="0" parTransId="{E2E617F1-AA58-4AC6-AD17-436CA5B30083}" sibTransId="{0AD88A8E-A7E6-4A59-BDDE-EE3D849A3FBC}"/>
    <dgm:cxn modelId="{6275F8D9-0397-46CE-811C-994E1818DB90}" type="presOf" srcId="{E61AA005-4571-4FEA-8C07-43517ED2D409}" destId="{BC47887F-8D61-4C58-8542-44720FEBBB74}" srcOrd="0" destOrd="0" presId="urn:microsoft.com/office/officeart/2005/8/layout/vList3#1"/>
    <dgm:cxn modelId="{C5D9C997-0644-4BA4-9384-7F07C068C2AE}" type="presParOf" srcId="{8D18E88B-A6DE-4125-A2D2-B8313AAB6A45}" destId="{4EAFF05C-FFDA-419A-AA8C-617003A40279}" srcOrd="0" destOrd="0" presId="urn:microsoft.com/office/officeart/2005/8/layout/vList3#1"/>
    <dgm:cxn modelId="{3EA6F35F-57E4-4FB9-956E-8F84447256FB}" type="presParOf" srcId="{4EAFF05C-FFDA-419A-AA8C-617003A40279}" destId="{6978A9CC-F6B0-4F98-B388-2D458C11E608}" srcOrd="0" destOrd="0" presId="urn:microsoft.com/office/officeart/2005/8/layout/vList3#1"/>
    <dgm:cxn modelId="{CE7510F2-FCEB-48A4-BA6D-D7345787D2F8}" type="presParOf" srcId="{4EAFF05C-FFDA-419A-AA8C-617003A40279}" destId="{0B7CF85D-E4C2-4150-9541-522F18E1DAB5}" srcOrd="1" destOrd="0" presId="urn:microsoft.com/office/officeart/2005/8/layout/vList3#1"/>
    <dgm:cxn modelId="{6084AC2D-8CCB-414B-8B24-EA9FBD6E0186}" type="presParOf" srcId="{8D18E88B-A6DE-4125-A2D2-B8313AAB6A45}" destId="{59B16E45-6A81-4B74-BCF3-C32629792F13}" srcOrd="1" destOrd="0" presId="urn:microsoft.com/office/officeart/2005/8/layout/vList3#1"/>
    <dgm:cxn modelId="{D6F1CCA6-7307-461B-857E-73B2208ADBD6}" type="presParOf" srcId="{8D18E88B-A6DE-4125-A2D2-B8313AAB6A45}" destId="{BD4A6C2F-8A88-44BD-A026-FC0EF2FF485B}" srcOrd="2" destOrd="0" presId="urn:microsoft.com/office/officeart/2005/8/layout/vList3#1"/>
    <dgm:cxn modelId="{1AA14822-1057-44A0-91FF-007B12B7F5F6}" type="presParOf" srcId="{BD4A6C2F-8A88-44BD-A026-FC0EF2FF485B}" destId="{C741C63F-578A-418B-AB1B-D13CCEE5AD85}" srcOrd="0" destOrd="0" presId="urn:microsoft.com/office/officeart/2005/8/layout/vList3#1"/>
    <dgm:cxn modelId="{B5199471-EAB9-4275-9777-1BAFD3AF14FB}" type="presParOf" srcId="{BD4A6C2F-8A88-44BD-A026-FC0EF2FF485B}" destId="{700AB7DC-E145-4576-9701-D16663AD4D64}" srcOrd="1" destOrd="0" presId="urn:microsoft.com/office/officeart/2005/8/layout/vList3#1"/>
    <dgm:cxn modelId="{B468A1B6-DC63-457B-AE5E-6E094DD8030B}" type="presParOf" srcId="{8D18E88B-A6DE-4125-A2D2-B8313AAB6A45}" destId="{E6A15FE2-2779-4A04-9D68-5042572B2BE2}" srcOrd="3" destOrd="0" presId="urn:microsoft.com/office/officeart/2005/8/layout/vList3#1"/>
    <dgm:cxn modelId="{32BC6E1A-4E41-4E84-B1AE-8AA2C5DCC30A}" type="presParOf" srcId="{8D18E88B-A6DE-4125-A2D2-B8313AAB6A45}" destId="{B208B443-4D70-47CC-8DFD-CC4CAA627FB1}" srcOrd="4" destOrd="0" presId="urn:microsoft.com/office/officeart/2005/8/layout/vList3#1"/>
    <dgm:cxn modelId="{BD6BA017-3D5D-41C8-B71F-932AC47108AB}" type="presParOf" srcId="{B208B443-4D70-47CC-8DFD-CC4CAA627FB1}" destId="{9FE9B858-4C45-4D51-81B8-A207242B78DC}" srcOrd="0" destOrd="0" presId="urn:microsoft.com/office/officeart/2005/8/layout/vList3#1"/>
    <dgm:cxn modelId="{971AEBCA-4C06-40D2-A654-4E131CDA1B72}" type="presParOf" srcId="{B208B443-4D70-47CC-8DFD-CC4CAA627FB1}" destId="{E7BD733E-8965-4798-B74C-0AAEA41C4ECD}" srcOrd="1" destOrd="0" presId="urn:microsoft.com/office/officeart/2005/8/layout/vList3#1"/>
    <dgm:cxn modelId="{E201A530-A040-4846-BBB0-F5F8FC794440}" type="presParOf" srcId="{8D18E88B-A6DE-4125-A2D2-B8313AAB6A45}" destId="{2948C55C-824E-4FDB-B9E2-EF7DB79E25CB}" srcOrd="5" destOrd="0" presId="urn:microsoft.com/office/officeart/2005/8/layout/vList3#1"/>
    <dgm:cxn modelId="{7FF1718E-A45E-428A-B643-07994E651B87}" type="presParOf" srcId="{8D18E88B-A6DE-4125-A2D2-B8313AAB6A45}" destId="{4E489D7F-81FA-4EE5-89CB-50F8D5C42F17}" srcOrd="6" destOrd="0" presId="urn:microsoft.com/office/officeart/2005/8/layout/vList3#1"/>
    <dgm:cxn modelId="{47C4FA88-88D0-4764-A296-48E1FFF47B9D}" type="presParOf" srcId="{4E489D7F-81FA-4EE5-89CB-50F8D5C42F17}" destId="{8A10AEB5-F029-4468-999E-93D918184B61}" srcOrd="0" destOrd="0" presId="urn:microsoft.com/office/officeart/2005/8/layout/vList3#1"/>
    <dgm:cxn modelId="{B18069A5-20DA-4A87-99F2-85B02722C453}" type="presParOf" srcId="{4E489D7F-81FA-4EE5-89CB-50F8D5C42F17}" destId="{BBB87E71-4201-4D05-967D-C6869AB7E687}" srcOrd="1" destOrd="0" presId="urn:microsoft.com/office/officeart/2005/8/layout/vList3#1"/>
    <dgm:cxn modelId="{10465609-FA71-431D-97C5-A8DB2EB0E4BE}" type="presParOf" srcId="{8D18E88B-A6DE-4125-A2D2-B8313AAB6A45}" destId="{0D58FA78-99C3-4AC2-8B47-DFE29207D6F5}" srcOrd="7" destOrd="0" presId="urn:microsoft.com/office/officeart/2005/8/layout/vList3#1"/>
    <dgm:cxn modelId="{6391B062-A41D-4724-97A1-42D4B2CB13F5}" type="presParOf" srcId="{8D18E88B-A6DE-4125-A2D2-B8313AAB6A45}" destId="{53F8732B-C4C5-47A7-A3D8-D60615121C1D}" srcOrd="8" destOrd="0" presId="urn:microsoft.com/office/officeart/2005/8/layout/vList3#1"/>
    <dgm:cxn modelId="{CE578909-AE0A-4127-BBE7-C782A6E72911}" type="presParOf" srcId="{53F8732B-C4C5-47A7-A3D8-D60615121C1D}" destId="{E3B6F56E-7286-4C41-8530-DF3B4DC72927}" srcOrd="0" destOrd="0" presId="urn:microsoft.com/office/officeart/2005/8/layout/vList3#1"/>
    <dgm:cxn modelId="{F75B2EB6-704E-44CF-93C8-C282F5699E00}" type="presParOf" srcId="{53F8732B-C4C5-47A7-A3D8-D60615121C1D}" destId="{BC47887F-8D61-4C58-8542-44720FEBBB74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53C53C-8929-4C93-ACA8-AF99C9559BE4}" type="doc">
      <dgm:prSet loTypeId="urn:microsoft.com/office/officeart/2005/8/layout/hProcess7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63B55D8-E179-445E-B4EC-0B588CA8E3BD}">
      <dgm:prSet phldrT="[Текст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b="1" u="sng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Федеральный уровень:</a:t>
          </a:r>
          <a:endParaRPr lang="ru-RU" dirty="0">
            <a:latin typeface="Franklin Gothic Book" panose="020B0503020102020204" pitchFamily="34" charset="0"/>
          </a:endParaRPr>
        </a:p>
      </dgm:t>
    </dgm:pt>
    <dgm:pt modelId="{07F51815-D438-4E81-8935-BCFEBA1A85E0}" type="parTrans" cxnId="{8E75E2BF-823C-4AB0-86D7-62291AD59C43}">
      <dgm:prSet/>
      <dgm:spPr/>
      <dgm:t>
        <a:bodyPr/>
        <a:lstStyle/>
        <a:p>
          <a:endParaRPr lang="ru-RU"/>
        </a:p>
      </dgm:t>
    </dgm:pt>
    <dgm:pt modelId="{C94B3DAE-602E-4A7C-ABD8-2C1BB02D8F93}" type="sibTrans" cxnId="{8E75E2BF-823C-4AB0-86D7-62291AD59C43}">
      <dgm:prSet/>
      <dgm:spPr/>
      <dgm:t>
        <a:bodyPr/>
        <a:lstStyle/>
        <a:p>
          <a:endParaRPr lang="ru-RU"/>
        </a:p>
      </dgm:t>
    </dgm:pt>
    <dgm:pt modelId="{6FCF49F4-0F65-40C2-9421-76AEB1FC1A55}">
      <dgm:prSet phldrT="[Текст]" custT="1"/>
      <dgm:spPr/>
      <dgm:t>
        <a:bodyPr anchor="ctr" anchorCtr="0"/>
        <a:lstStyle/>
        <a:p>
          <a:r>
            <a:rPr lang="ru-RU" sz="17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Указ Президента РФ от 21.12.2017 №618 (</a:t>
          </a:r>
          <a:r>
            <a:rPr lang="ru-RU" sz="1700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пп</a:t>
          </a:r>
          <a:r>
            <a:rPr lang="ru-RU" sz="17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. «в» п. 8 Указа)</a:t>
          </a:r>
          <a:endParaRPr lang="ru-RU" sz="1700" dirty="0">
            <a:latin typeface="Franklin Gothic Book" panose="020B0503020102020204" pitchFamily="34" charset="0"/>
          </a:endParaRPr>
        </a:p>
      </dgm:t>
    </dgm:pt>
    <dgm:pt modelId="{5B8B5772-3E2D-4A7A-B583-25D31C302FF0}" type="parTrans" cxnId="{51F3BC46-8D89-4127-8EED-BE4CFEC6C4C4}">
      <dgm:prSet/>
      <dgm:spPr/>
      <dgm:t>
        <a:bodyPr/>
        <a:lstStyle/>
        <a:p>
          <a:endParaRPr lang="ru-RU"/>
        </a:p>
      </dgm:t>
    </dgm:pt>
    <dgm:pt modelId="{C9894B3C-3FEF-4163-8FBE-D85AF58DC62D}" type="sibTrans" cxnId="{51F3BC46-8D89-4127-8EED-BE4CFEC6C4C4}">
      <dgm:prSet/>
      <dgm:spPr/>
      <dgm:t>
        <a:bodyPr/>
        <a:lstStyle/>
        <a:p>
          <a:endParaRPr lang="ru-RU"/>
        </a:p>
      </dgm:t>
    </dgm:pt>
    <dgm:pt modelId="{9DCF17AC-A238-455E-B52B-71770A9D4D2E}">
      <dgm:prSet phldrT="[Текст]" custT="1"/>
      <dgm:spPr/>
      <dgm:t>
        <a:bodyPr anchor="ctr" anchorCtr="0"/>
        <a:lstStyle/>
        <a:p>
          <a:endParaRPr lang="ru-RU" sz="1700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r>
            <a:rPr lang="ru-RU" sz="17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распоряжение Правительства РФ от 17.04.2019 № 768-р</a:t>
          </a:r>
          <a:endParaRPr lang="ru-RU" sz="1700" dirty="0">
            <a:latin typeface="Franklin Gothic Book" panose="020B0503020102020204" pitchFamily="34" charset="0"/>
          </a:endParaRPr>
        </a:p>
      </dgm:t>
    </dgm:pt>
    <dgm:pt modelId="{72D867CF-17CB-4891-8A11-7FC29BDFA36C}" type="parTrans" cxnId="{5B5E7B91-D4FF-408E-AF11-36B8A0D979E3}">
      <dgm:prSet/>
      <dgm:spPr/>
      <dgm:t>
        <a:bodyPr/>
        <a:lstStyle/>
        <a:p>
          <a:endParaRPr lang="ru-RU"/>
        </a:p>
      </dgm:t>
    </dgm:pt>
    <dgm:pt modelId="{885D8909-BAB8-41DF-A6DE-3E4BA262CE9D}" type="sibTrans" cxnId="{5B5E7B91-D4FF-408E-AF11-36B8A0D979E3}">
      <dgm:prSet/>
      <dgm:spPr/>
      <dgm:t>
        <a:bodyPr/>
        <a:lstStyle/>
        <a:p>
          <a:endParaRPr lang="ru-RU"/>
        </a:p>
      </dgm:t>
    </dgm:pt>
    <dgm:pt modelId="{2668F934-0D23-47B9-8A91-3E65BC66F068}">
      <dgm:prSet phldrT="[Текст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b="1" u="sng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Региональный уровень:</a:t>
          </a:r>
          <a:endParaRPr lang="ru-RU" dirty="0">
            <a:latin typeface="Franklin Gothic Book" panose="020B0503020102020204" pitchFamily="34" charset="0"/>
          </a:endParaRPr>
        </a:p>
      </dgm:t>
    </dgm:pt>
    <dgm:pt modelId="{76158E87-6948-4B57-A793-7A3EA90C091D}" type="parTrans" cxnId="{076156A4-FCFF-40EB-8877-A33BE1BC5AED}">
      <dgm:prSet/>
      <dgm:spPr/>
      <dgm:t>
        <a:bodyPr/>
        <a:lstStyle/>
        <a:p>
          <a:endParaRPr lang="ru-RU"/>
        </a:p>
      </dgm:t>
    </dgm:pt>
    <dgm:pt modelId="{30DFAAA3-D0EE-4B53-88CC-5F968B6342A5}" type="sibTrans" cxnId="{076156A4-FCFF-40EB-8877-A33BE1BC5AED}">
      <dgm:prSet/>
      <dgm:spPr/>
      <dgm:t>
        <a:bodyPr/>
        <a:lstStyle/>
        <a:p>
          <a:endParaRPr lang="ru-RU"/>
        </a:p>
      </dgm:t>
    </dgm:pt>
    <dgm:pt modelId="{C562A066-CF11-43A3-A705-4BA19D9E277F}">
      <dgm:prSet phldrT="[Текст]" custT="1"/>
      <dgm:spPr/>
      <dgm:t>
        <a:bodyPr anchor="ctr" anchorCtr="0"/>
        <a:lstStyle/>
        <a:p>
          <a:r>
            <a:rPr lang="ru-RU" sz="165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распоряжение Правитель-</a:t>
          </a:r>
          <a:r>
            <a:rPr lang="ru-RU" sz="1650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ства</a:t>
          </a:r>
          <a:r>
            <a:rPr lang="ru-RU" sz="165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 РК от 23.10.2014 №354-р </a:t>
          </a:r>
        </a:p>
        <a:p>
          <a:r>
            <a:rPr lang="ru-RU" sz="165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(в ред. от 18.06.2018) </a:t>
          </a:r>
          <a:endParaRPr lang="ru-RU" sz="1650" dirty="0">
            <a:latin typeface="Franklin Gothic Book" panose="020B0503020102020204" pitchFamily="34" charset="0"/>
          </a:endParaRPr>
        </a:p>
      </dgm:t>
    </dgm:pt>
    <dgm:pt modelId="{4FEF4CAF-F524-4031-BEFC-D3D96B2BF25C}" type="parTrans" cxnId="{CB3F38C2-C3C0-45D9-8BD3-AC7A0CE7A29C}">
      <dgm:prSet/>
      <dgm:spPr/>
      <dgm:t>
        <a:bodyPr/>
        <a:lstStyle/>
        <a:p>
          <a:endParaRPr lang="ru-RU"/>
        </a:p>
      </dgm:t>
    </dgm:pt>
    <dgm:pt modelId="{47AD1D64-6102-4D8B-9AD0-D42536CC20C5}" type="sibTrans" cxnId="{CB3F38C2-C3C0-45D9-8BD3-AC7A0CE7A29C}">
      <dgm:prSet/>
      <dgm:spPr/>
      <dgm:t>
        <a:bodyPr/>
        <a:lstStyle/>
        <a:p>
          <a:endParaRPr lang="ru-RU"/>
        </a:p>
      </dgm:t>
    </dgm:pt>
    <dgm:pt modelId="{2083B7EC-942D-4182-9D60-DF1486E49842}">
      <dgm:prSet phldrT="[Текст]" custT="1"/>
      <dgm:spPr/>
      <dgm:t>
        <a:bodyPr anchor="ctr" anchorCtr="0"/>
        <a:lstStyle/>
        <a:p>
          <a:endParaRPr lang="ru-RU" sz="1650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r>
            <a:rPr lang="ru-RU" sz="165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распоряжение Главы РК от 30.12.2016 №433-р </a:t>
          </a:r>
        </a:p>
        <a:p>
          <a:r>
            <a:rPr lang="ru-RU" sz="165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(ред. от 19.11.2018)</a:t>
          </a:r>
          <a:endParaRPr lang="ru-RU" sz="1650" dirty="0">
            <a:latin typeface="Franklin Gothic Book" panose="020B0503020102020204" pitchFamily="34" charset="0"/>
          </a:endParaRPr>
        </a:p>
      </dgm:t>
    </dgm:pt>
    <dgm:pt modelId="{E548A9FB-D64F-46A2-B238-887FCF357F05}" type="parTrans" cxnId="{7DCFA3CC-C7B4-4893-88D6-1CDA2663776A}">
      <dgm:prSet/>
      <dgm:spPr/>
      <dgm:t>
        <a:bodyPr/>
        <a:lstStyle/>
        <a:p>
          <a:endParaRPr lang="ru-RU"/>
        </a:p>
      </dgm:t>
    </dgm:pt>
    <dgm:pt modelId="{4BA98BCA-AFEA-4962-AEF0-AC555F0ECCBB}" type="sibTrans" cxnId="{7DCFA3CC-C7B4-4893-88D6-1CDA2663776A}">
      <dgm:prSet/>
      <dgm:spPr/>
      <dgm:t>
        <a:bodyPr/>
        <a:lstStyle/>
        <a:p>
          <a:endParaRPr lang="ru-RU"/>
        </a:p>
      </dgm:t>
    </dgm:pt>
    <dgm:pt modelId="{0FDDDF52-E838-46B1-AA68-EB1BE5E7B4C7}">
      <dgm:prSet phldrT="[Текст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b="1" u="sng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Местный уровень:</a:t>
          </a:r>
          <a:endParaRPr lang="ru-RU" dirty="0">
            <a:latin typeface="Franklin Gothic Book" panose="020B0503020102020204" pitchFamily="34" charset="0"/>
          </a:endParaRPr>
        </a:p>
      </dgm:t>
    </dgm:pt>
    <dgm:pt modelId="{6CB31AA8-1329-4137-AC16-66C22D9C6230}" type="parTrans" cxnId="{284C9460-8A50-431B-9E7C-F63A1F6AADE1}">
      <dgm:prSet/>
      <dgm:spPr/>
      <dgm:t>
        <a:bodyPr/>
        <a:lstStyle/>
        <a:p>
          <a:endParaRPr lang="ru-RU"/>
        </a:p>
      </dgm:t>
    </dgm:pt>
    <dgm:pt modelId="{E2888D79-99D9-4E04-BE83-9723333A2A67}" type="sibTrans" cxnId="{284C9460-8A50-431B-9E7C-F63A1F6AADE1}">
      <dgm:prSet/>
      <dgm:spPr/>
      <dgm:t>
        <a:bodyPr/>
        <a:lstStyle/>
        <a:p>
          <a:endParaRPr lang="ru-RU"/>
        </a:p>
      </dgm:t>
    </dgm:pt>
    <dgm:pt modelId="{AF3C7338-0E61-4DAA-AE9F-9F86EB533297}">
      <dgm:prSet phldrT="[Текст]" custT="1"/>
      <dgm:spPr/>
      <dgm:t>
        <a:bodyPr anchor="ctr" anchorCtr="0"/>
        <a:lstStyle/>
        <a:p>
          <a:pPr algn="l"/>
          <a:r>
            <a:rPr lang="ru-RU" sz="1600" u="none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Соглашения между Уполномочен-</a:t>
          </a:r>
          <a:r>
            <a:rPr lang="ru-RU" sz="1600" u="none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ным</a:t>
          </a:r>
          <a:r>
            <a:rPr lang="ru-RU" sz="1600" u="none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 органом (МЭ РК) и МО в РК</a:t>
          </a:r>
        </a:p>
        <a:p>
          <a:pPr algn="l"/>
          <a:endParaRPr lang="ru-RU" sz="1600" u="none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pPr algn="l"/>
          <a:r>
            <a:rPr lang="ru-RU" sz="1600" u="none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Дорожные карты МО</a:t>
          </a:r>
          <a:endParaRPr lang="ru-RU" sz="1600" u="none" dirty="0">
            <a:latin typeface="Franklin Gothic Book" panose="020B0503020102020204" pitchFamily="34" charset="0"/>
          </a:endParaRPr>
        </a:p>
      </dgm:t>
    </dgm:pt>
    <dgm:pt modelId="{F25B8024-DF70-42EA-84DA-F3CE9D34D22C}" type="parTrans" cxnId="{BB8E588F-4FDC-4ACE-AC74-27E3296344C2}">
      <dgm:prSet/>
      <dgm:spPr/>
      <dgm:t>
        <a:bodyPr/>
        <a:lstStyle/>
        <a:p>
          <a:endParaRPr lang="ru-RU"/>
        </a:p>
      </dgm:t>
    </dgm:pt>
    <dgm:pt modelId="{D507FC68-7F17-4F81-8288-1394FD5D067D}" type="sibTrans" cxnId="{BB8E588F-4FDC-4ACE-AC74-27E3296344C2}">
      <dgm:prSet/>
      <dgm:spPr/>
      <dgm:t>
        <a:bodyPr/>
        <a:lstStyle/>
        <a:p>
          <a:endParaRPr lang="ru-RU"/>
        </a:p>
      </dgm:t>
    </dgm:pt>
    <dgm:pt modelId="{3E6D7CC5-D393-4DD5-B62B-E584CDBACB85}" type="pres">
      <dgm:prSet presAssocID="{9253C53C-8929-4C93-ACA8-AF99C9559B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45BE3F-035D-49D0-B61C-B50AC9E0C9F1}" type="pres">
      <dgm:prSet presAssocID="{663B55D8-E179-445E-B4EC-0B588CA8E3BD}" presName="compositeNode" presStyleCnt="0">
        <dgm:presLayoutVars>
          <dgm:bulletEnabled val="1"/>
        </dgm:presLayoutVars>
      </dgm:prSet>
      <dgm:spPr/>
    </dgm:pt>
    <dgm:pt modelId="{8F1FC29F-483B-472E-97DF-CB18CE0125D4}" type="pres">
      <dgm:prSet presAssocID="{663B55D8-E179-445E-B4EC-0B588CA8E3BD}" presName="bgRect" presStyleLbl="node1" presStyleIdx="0" presStyleCnt="3" custScaleX="144470" custScaleY="262421"/>
      <dgm:spPr/>
      <dgm:t>
        <a:bodyPr/>
        <a:lstStyle/>
        <a:p>
          <a:endParaRPr lang="ru-RU"/>
        </a:p>
      </dgm:t>
    </dgm:pt>
    <dgm:pt modelId="{E45B15B0-1925-4DE9-9E23-D8BAF78242AB}" type="pres">
      <dgm:prSet presAssocID="{663B55D8-E179-445E-B4EC-0B588CA8E3BD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10EA0B-C1FC-4B15-9AC8-689DC1745F01}" type="pres">
      <dgm:prSet presAssocID="{663B55D8-E179-445E-B4EC-0B588CA8E3BD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BA572-936D-4C1A-B153-E288AA5DF427}" type="pres">
      <dgm:prSet presAssocID="{C94B3DAE-602E-4A7C-ABD8-2C1BB02D8F93}" presName="hSp" presStyleCnt="0"/>
      <dgm:spPr/>
    </dgm:pt>
    <dgm:pt modelId="{ABBDD15A-A199-478A-B0EA-1C418EA7745A}" type="pres">
      <dgm:prSet presAssocID="{C94B3DAE-602E-4A7C-ABD8-2C1BB02D8F93}" presName="vProcSp" presStyleCnt="0"/>
      <dgm:spPr/>
    </dgm:pt>
    <dgm:pt modelId="{552D26C3-FC52-4D53-8636-53225AE01930}" type="pres">
      <dgm:prSet presAssocID="{C94B3DAE-602E-4A7C-ABD8-2C1BB02D8F93}" presName="vSp1" presStyleCnt="0"/>
      <dgm:spPr/>
    </dgm:pt>
    <dgm:pt modelId="{D50538D7-DFF7-4441-B0A5-D4498BA1033B}" type="pres">
      <dgm:prSet presAssocID="{C94B3DAE-602E-4A7C-ABD8-2C1BB02D8F93}" presName="simulatedConn" presStyleLbl="solidFgAcc1" presStyleIdx="0" presStyleCnt="2" custLinFactY="219951" custLinFactNeighborX="5799" custLinFactNeighborY="300000"/>
      <dgm:spPr/>
    </dgm:pt>
    <dgm:pt modelId="{A679CB2F-3E15-473F-ACE1-9CDF90A073A7}" type="pres">
      <dgm:prSet presAssocID="{C94B3DAE-602E-4A7C-ABD8-2C1BB02D8F93}" presName="vSp2" presStyleCnt="0"/>
      <dgm:spPr/>
    </dgm:pt>
    <dgm:pt modelId="{3886F04C-F440-4EFA-A19D-DB76C8E79D70}" type="pres">
      <dgm:prSet presAssocID="{C94B3DAE-602E-4A7C-ABD8-2C1BB02D8F93}" presName="sibTrans" presStyleCnt="0"/>
      <dgm:spPr/>
    </dgm:pt>
    <dgm:pt modelId="{3DCD06C5-9EFB-483F-93E3-3B1EDAD2B936}" type="pres">
      <dgm:prSet presAssocID="{2668F934-0D23-47B9-8A91-3E65BC66F068}" presName="compositeNode" presStyleCnt="0">
        <dgm:presLayoutVars>
          <dgm:bulletEnabled val="1"/>
        </dgm:presLayoutVars>
      </dgm:prSet>
      <dgm:spPr/>
    </dgm:pt>
    <dgm:pt modelId="{DF397A88-C477-4DE7-B3BC-A7FF53BFD4F1}" type="pres">
      <dgm:prSet presAssocID="{2668F934-0D23-47B9-8A91-3E65BC66F068}" presName="bgRect" presStyleLbl="node1" presStyleIdx="1" presStyleCnt="3" custScaleX="135806" custScaleY="263263" custLinFactNeighborX="-1686" custLinFactNeighborY="-105"/>
      <dgm:spPr/>
      <dgm:t>
        <a:bodyPr/>
        <a:lstStyle/>
        <a:p>
          <a:endParaRPr lang="ru-RU"/>
        </a:p>
      </dgm:t>
    </dgm:pt>
    <dgm:pt modelId="{6E938DE9-C3E6-4C9E-B392-A42DC44AA9E2}" type="pres">
      <dgm:prSet presAssocID="{2668F934-0D23-47B9-8A91-3E65BC66F068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02A28-805B-4476-9A18-CA2C432BD0E2}" type="pres">
      <dgm:prSet presAssocID="{2668F934-0D23-47B9-8A91-3E65BC66F068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BFFB1C-BE15-414C-B0F5-9D3A0C42720F}" type="pres">
      <dgm:prSet presAssocID="{30DFAAA3-D0EE-4B53-88CC-5F968B6342A5}" presName="hSp" presStyleCnt="0"/>
      <dgm:spPr/>
    </dgm:pt>
    <dgm:pt modelId="{E73FBBDD-5AA2-48C8-BEC3-2CFE30339A7D}" type="pres">
      <dgm:prSet presAssocID="{30DFAAA3-D0EE-4B53-88CC-5F968B6342A5}" presName="vProcSp" presStyleCnt="0"/>
      <dgm:spPr/>
    </dgm:pt>
    <dgm:pt modelId="{98793C7F-9CAF-414F-B625-64C58991517E}" type="pres">
      <dgm:prSet presAssocID="{30DFAAA3-D0EE-4B53-88CC-5F968B6342A5}" presName="vSp1" presStyleCnt="0"/>
      <dgm:spPr/>
    </dgm:pt>
    <dgm:pt modelId="{69AA36E8-E0CA-417A-853C-BB6E924286EE}" type="pres">
      <dgm:prSet presAssocID="{30DFAAA3-D0EE-4B53-88CC-5F968B6342A5}" presName="simulatedConn" presStyleLbl="solidFgAcc1" presStyleIdx="1" presStyleCnt="2" custLinFactY="222417" custLinFactNeighborX="-5798" custLinFactNeighborY="300000"/>
      <dgm:spPr/>
    </dgm:pt>
    <dgm:pt modelId="{E4F39456-3890-4F1B-AF2A-322F3B9AD036}" type="pres">
      <dgm:prSet presAssocID="{30DFAAA3-D0EE-4B53-88CC-5F968B6342A5}" presName="vSp2" presStyleCnt="0"/>
      <dgm:spPr/>
    </dgm:pt>
    <dgm:pt modelId="{330C3287-691A-4EAB-94D8-A99B582069AA}" type="pres">
      <dgm:prSet presAssocID="{30DFAAA3-D0EE-4B53-88CC-5F968B6342A5}" presName="sibTrans" presStyleCnt="0"/>
      <dgm:spPr/>
    </dgm:pt>
    <dgm:pt modelId="{009F8F1B-07E7-486D-BD1C-3E8EAC66447C}" type="pres">
      <dgm:prSet presAssocID="{0FDDDF52-E838-46B1-AA68-EB1BE5E7B4C7}" presName="compositeNode" presStyleCnt="0">
        <dgm:presLayoutVars>
          <dgm:bulletEnabled val="1"/>
        </dgm:presLayoutVars>
      </dgm:prSet>
      <dgm:spPr/>
    </dgm:pt>
    <dgm:pt modelId="{F31B4482-000A-4FBD-876A-8EB4E6CC640C}" type="pres">
      <dgm:prSet presAssocID="{0FDDDF52-E838-46B1-AA68-EB1BE5E7B4C7}" presName="bgRect" presStyleLbl="node1" presStyleIdx="2" presStyleCnt="3" custScaleX="131429" custScaleY="264347" custLinFactNeighborX="-2866"/>
      <dgm:spPr/>
      <dgm:t>
        <a:bodyPr/>
        <a:lstStyle/>
        <a:p>
          <a:endParaRPr lang="ru-RU"/>
        </a:p>
      </dgm:t>
    </dgm:pt>
    <dgm:pt modelId="{71970F27-624C-4DA5-A36B-C75D751BCE61}" type="pres">
      <dgm:prSet presAssocID="{0FDDDF52-E838-46B1-AA68-EB1BE5E7B4C7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E6BC20-3BF5-4633-ABB2-B7EB721EB84B}" type="pres">
      <dgm:prSet presAssocID="{0FDDDF52-E838-46B1-AA68-EB1BE5E7B4C7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1E857A-1C5E-44E6-BA68-EAA8A1AC1B8E}" type="presOf" srcId="{9DCF17AC-A238-455E-B52B-71770A9D4D2E}" destId="{5B10EA0B-C1FC-4B15-9AC8-689DC1745F01}" srcOrd="0" destOrd="1" presId="urn:microsoft.com/office/officeart/2005/8/layout/hProcess7"/>
    <dgm:cxn modelId="{BB8E588F-4FDC-4ACE-AC74-27E3296344C2}" srcId="{0FDDDF52-E838-46B1-AA68-EB1BE5E7B4C7}" destId="{AF3C7338-0E61-4DAA-AE9F-9F86EB533297}" srcOrd="0" destOrd="0" parTransId="{F25B8024-DF70-42EA-84DA-F3CE9D34D22C}" sibTransId="{D507FC68-7F17-4F81-8288-1394FD5D067D}"/>
    <dgm:cxn modelId="{CB3F38C2-C3C0-45D9-8BD3-AC7A0CE7A29C}" srcId="{2668F934-0D23-47B9-8A91-3E65BC66F068}" destId="{C562A066-CF11-43A3-A705-4BA19D9E277F}" srcOrd="0" destOrd="0" parTransId="{4FEF4CAF-F524-4031-BEFC-D3D96B2BF25C}" sibTransId="{47AD1D64-6102-4D8B-9AD0-D42536CC20C5}"/>
    <dgm:cxn modelId="{A7B6E86D-6D83-4AF0-A6A9-66897937894F}" type="presOf" srcId="{0FDDDF52-E838-46B1-AA68-EB1BE5E7B4C7}" destId="{71970F27-624C-4DA5-A36B-C75D751BCE61}" srcOrd="1" destOrd="0" presId="urn:microsoft.com/office/officeart/2005/8/layout/hProcess7"/>
    <dgm:cxn modelId="{076156A4-FCFF-40EB-8877-A33BE1BC5AED}" srcId="{9253C53C-8929-4C93-ACA8-AF99C9559BE4}" destId="{2668F934-0D23-47B9-8A91-3E65BC66F068}" srcOrd="1" destOrd="0" parTransId="{76158E87-6948-4B57-A793-7A3EA90C091D}" sibTransId="{30DFAAA3-D0EE-4B53-88CC-5F968B6342A5}"/>
    <dgm:cxn modelId="{9086E982-9C06-4B93-9D22-15B8FAE0F3C4}" type="presOf" srcId="{663B55D8-E179-445E-B4EC-0B588CA8E3BD}" destId="{8F1FC29F-483B-472E-97DF-CB18CE0125D4}" srcOrd="0" destOrd="0" presId="urn:microsoft.com/office/officeart/2005/8/layout/hProcess7"/>
    <dgm:cxn modelId="{E511DA68-4D47-4496-82D4-C4BC7D172113}" type="presOf" srcId="{9253C53C-8929-4C93-ACA8-AF99C9559BE4}" destId="{3E6D7CC5-D393-4DD5-B62B-E584CDBACB85}" srcOrd="0" destOrd="0" presId="urn:microsoft.com/office/officeart/2005/8/layout/hProcess7"/>
    <dgm:cxn modelId="{51F3BC46-8D89-4127-8EED-BE4CFEC6C4C4}" srcId="{663B55D8-E179-445E-B4EC-0B588CA8E3BD}" destId="{6FCF49F4-0F65-40C2-9421-76AEB1FC1A55}" srcOrd="0" destOrd="0" parTransId="{5B8B5772-3E2D-4A7A-B583-25D31C302FF0}" sibTransId="{C9894B3C-3FEF-4163-8FBE-D85AF58DC62D}"/>
    <dgm:cxn modelId="{8246B0B9-DEBB-4D02-AD3F-E5B95966531A}" type="presOf" srcId="{663B55D8-E179-445E-B4EC-0B588CA8E3BD}" destId="{E45B15B0-1925-4DE9-9E23-D8BAF78242AB}" srcOrd="1" destOrd="0" presId="urn:microsoft.com/office/officeart/2005/8/layout/hProcess7"/>
    <dgm:cxn modelId="{4088CCCC-F5E5-419E-909A-EC080CE12B32}" type="presOf" srcId="{2668F934-0D23-47B9-8A91-3E65BC66F068}" destId="{6E938DE9-C3E6-4C9E-B392-A42DC44AA9E2}" srcOrd="1" destOrd="0" presId="urn:microsoft.com/office/officeart/2005/8/layout/hProcess7"/>
    <dgm:cxn modelId="{7DCFA3CC-C7B4-4893-88D6-1CDA2663776A}" srcId="{2668F934-0D23-47B9-8A91-3E65BC66F068}" destId="{2083B7EC-942D-4182-9D60-DF1486E49842}" srcOrd="1" destOrd="0" parTransId="{E548A9FB-D64F-46A2-B238-887FCF357F05}" sibTransId="{4BA98BCA-AFEA-4962-AEF0-AC555F0ECCBB}"/>
    <dgm:cxn modelId="{42A56755-032D-4AA7-99DC-9EE2E60FC1EC}" type="presOf" srcId="{2083B7EC-942D-4182-9D60-DF1486E49842}" destId="{93502A28-805B-4476-9A18-CA2C432BD0E2}" srcOrd="0" destOrd="1" presId="urn:microsoft.com/office/officeart/2005/8/layout/hProcess7"/>
    <dgm:cxn modelId="{8E75E2BF-823C-4AB0-86D7-62291AD59C43}" srcId="{9253C53C-8929-4C93-ACA8-AF99C9559BE4}" destId="{663B55D8-E179-445E-B4EC-0B588CA8E3BD}" srcOrd="0" destOrd="0" parTransId="{07F51815-D438-4E81-8935-BCFEBA1A85E0}" sibTransId="{C94B3DAE-602E-4A7C-ABD8-2C1BB02D8F93}"/>
    <dgm:cxn modelId="{59D64480-09E5-4A92-82C7-29BC34053444}" type="presOf" srcId="{AF3C7338-0E61-4DAA-AE9F-9F86EB533297}" destId="{24E6BC20-3BF5-4633-ABB2-B7EB721EB84B}" srcOrd="0" destOrd="0" presId="urn:microsoft.com/office/officeart/2005/8/layout/hProcess7"/>
    <dgm:cxn modelId="{A95B35C3-4E29-4D2C-BA1C-C4979361B648}" type="presOf" srcId="{2668F934-0D23-47B9-8A91-3E65BC66F068}" destId="{DF397A88-C477-4DE7-B3BC-A7FF53BFD4F1}" srcOrd="0" destOrd="0" presId="urn:microsoft.com/office/officeart/2005/8/layout/hProcess7"/>
    <dgm:cxn modelId="{F4227127-C537-42CE-9076-4CCAAB60B0E4}" type="presOf" srcId="{6FCF49F4-0F65-40C2-9421-76AEB1FC1A55}" destId="{5B10EA0B-C1FC-4B15-9AC8-689DC1745F01}" srcOrd="0" destOrd="0" presId="urn:microsoft.com/office/officeart/2005/8/layout/hProcess7"/>
    <dgm:cxn modelId="{8A170D55-FAAE-4319-B031-05E902DD412D}" type="presOf" srcId="{C562A066-CF11-43A3-A705-4BA19D9E277F}" destId="{93502A28-805B-4476-9A18-CA2C432BD0E2}" srcOrd="0" destOrd="0" presId="urn:microsoft.com/office/officeart/2005/8/layout/hProcess7"/>
    <dgm:cxn modelId="{5B5E7B91-D4FF-408E-AF11-36B8A0D979E3}" srcId="{663B55D8-E179-445E-B4EC-0B588CA8E3BD}" destId="{9DCF17AC-A238-455E-B52B-71770A9D4D2E}" srcOrd="1" destOrd="0" parTransId="{72D867CF-17CB-4891-8A11-7FC29BDFA36C}" sibTransId="{885D8909-BAB8-41DF-A6DE-3E4BA262CE9D}"/>
    <dgm:cxn modelId="{284C9460-8A50-431B-9E7C-F63A1F6AADE1}" srcId="{9253C53C-8929-4C93-ACA8-AF99C9559BE4}" destId="{0FDDDF52-E838-46B1-AA68-EB1BE5E7B4C7}" srcOrd="2" destOrd="0" parTransId="{6CB31AA8-1329-4137-AC16-66C22D9C6230}" sibTransId="{E2888D79-99D9-4E04-BE83-9723333A2A67}"/>
    <dgm:cxn modelId="{1C5464D2-D5E3-42F3-B53A-8D3D274A8791}" type="presOf" srcId="{0FDDDF52-E838-46B1-AA68-EB1BE5E7B4C7}" destId="{F31B4482-000A-4FBD-876A-8EB4E6CC640C}" srcOrd="0" destOrd="0" presId="urn:microsoft.com/office/officeart/2005/8/layout/hProcess7"/>
    <dgm:cxn modelId="{D42E5F88-CCE8-44C5-849C-38603A6D4A48}" type="presParOf" srcId="{3E6D7CC5-D393-4DD5-B62B-E584CDBACB85}" destId="{2645BE3F-035D-49D0-B61C-B50AC9E0C9F1}" srcOrd="0" destOrd="0" presId="urn:microsoft.com/office/officeart/2005/8/layout/hProcess7"/>
    <dgm:cxn modelId="{5D1DAF80-E6F2-42ED-840C-EBD3D5FA94BA}" type="presParOf" srcId="{2645BE3F-035D-49D0-B61C-B50AC9E0C9F1}" destId="{8F1FC29F-483B-472E-97DF-CB18CE0125D4}" srcOrd="0" destOrd="0" presId="urn:microsoft.com/office/officeart/2005/8/layout/hProcess7"/>
    <dgm:cxn modelId="{772B43C8-8D79-43D8-ACCF-2E0FA250C543}" type="presParOf" srcId="{2645BE3F-035D-49D0-B61C-B50AC9E0C9F1}" destId="{E45B15B0-1925-4DE9-9E23-D8BAF78242AB}" srcOrd="1" destOrd="0" presId="urn:microsoft.com/office/officeart/2005/8/layout/hProcess7"/>
    <dgm:cxn modelId="{9C80C60F-0228-4E8E-9F9B-5AB54B34BA05}" type="presParOf" srcId="{2645BE3F-035D-49D0-B61C-B50AC9E0C9F1}" destId="{5B10EA0B-C1FC-4B15-9AC8-689DC1745F01}" srcOrd="2" destOrd="0" presId="urn:microsoft.com/office/officeart/2005/8/layout/hProcess7"/>
    <dgm:cxn modelId="{8DF53964-92A6-462F-84E7-4BE00B507F83}" type="presParOf" srcId="{3E6D7CC5-D393-4DD5-B62B-E584CDBACB85}" destId="{269BA572-936D-4C1A-B153-E288AA5DF427}" srcOrd="1" destOrd="0" presId="urn:microsoft.com/office/officeart/2005/8/layout/hProcess7"/>
    <dgm:cxn modelId="{238FB67F-AA55-4B1D-91C0-EB6FC231E7D0}" type="presParOf" srcId="{3E6D7CC5-D393-4DD5-B62B-E584CDBACB85}" destId="{ABBDD15A-A199-478A-B0EA-1C418EA7745A}" srcOrd="2" destOrd="0" presId="urn:microsoft.com/office/officeart/2005/8/layout/hProcess7"/>
    <dgm:cxn modelId="{57B5E06B-A7E3-44E4-9B72-8E9476B09409}" type="presParOf" srcId="{ABBDD15A-A199-478A-B0EA-1C418EA7745A}" destId="{552D26C3-FC52-4D53-8636-53225AE01930}" srcOrd="0" destOrd="0" presId="urn:microsoft.com/office/officeart/2005/8/layout/hProcess7"/>
    <dgm:cxn modelId="{F3321528-1414-4F3C-9F7C-868EB246332A}" type="presParOf" srcId="{ABBDD15A-A199-478A-B0EA-1C418EA7745A}" destId="{D50538D7-DFF7-4441-B0A5-D4498BA1033B}" srcOrd="1" destOrd="0" presId="urn:microsoft.com/office/officeart/2005/8/layout/hProcess7"/>
    <dgm:cxn modelId="{FD882283-490B-407F-94C8-5A0F82D3D84F}" type="presParOf" srcId="{ABBDD15A-A199-478A-B0EA-1C418EA7745A}" destId="{A679CB2F-3E15-473F-ACE1-9CDF90A073A7}" srcOrd="2" destOrd="0" presId="urn:microsoft.com/office/officeart/2005/8/layout/hProcess7"/>
    <dgm:cxn modelId="{37D94382-34F0-4936-9987-0CEA475D62D4}" type="presParOf" srcId="{3E6D7CC5-D393-4DD5-B62B-E584CDBACB85}" destId="{3886F04C-F440-4EFA-A19D-DB76C8E79D70}" srcOrd="3" destOrd="0" presId="urn:microsoft.com/office/officeart/2005/8/layout/hProcess7"/>
    <dgm:cxn modelId="{DBBDA30C-F5FA-4915-AEF9-C993C76D1FFC}" type="presParOf" srcId="{3E6D7CC5-D393-4DD5-B62B-E584CDBACB85}" destId="{3DCD06C5-9EFB-483F-93E3-3B1EDAD2B936}" srcOrd="4" destOrd="0" presId="urn:microsoft.com/office/officeart/2005/8/layout/hProcess7"/>
    <dgm:cxn modelId="{88E47F27-7D27-4E04-BE6B-6837FC1C8E9F}" type="presParOf" srcId="{3DCD06C5-9EFB-483F-93E3-3B1EDAD2B936}" destId="{DF397A88-C477-4DE7-B3BC-A7FF53BFD4F1}" srcOrd="0" destOrd="0" presId="urn:microsoft.com/office/officeart/2005/8/layout/hProcess7"/>
    <dgm:cxn modelId="{643F4119-289C-4691-9342-455221EE2A02}" type="presParOf" srcId="{3DCD06C5-9EFB-483F-93E3-3B1EDAD2B936}" destId="{6E938DE9-C3E6-4C9E-B392-A42DC44AA9E2}" srcOrd="1" destOrd="0" presId="urn:microsoft.com/office/officeart/2005/8/layout/hProcess7"/>
    <dgm:cxn modelId="{BEA3861F-C21B-452F-866C-492D0631C37A}" type="presParOf" srcId="{3DCD06C5-9EFB-483F-93E3-3B1EDAD2B936}" destId="{93502A28-805B-4476-9A18-CA2C432BD0E2}" srcOrd="2" destOrd="0" presId="urn:microsoft.com/office/officeart/2005/8/layout/hProcess7"/>
    <dgm:cxn modelId="{C012A627-8F02-4852-81ED-BFDB2BDCD40C}" type="presParOf" srcId="{3E6D7CC5-D393-4DD5-B62B-E584CDBACB85}" destId="{C3BFFB1C-BE15-414C-B0F5-9D3A0C42720F}" srcOrd="5" destOrd="0" presId="urn:microsoft.com/office/officeart/2005/8/layout/hProcess7"/>
    <dgm:cxn modelId="{45C55A95-74C3-41CC-A0AB-5F7D0D78838F}" type="presParOf" srcId="{3E6D7CC5-D393-4DD5-B62B-E584CDBACB85}" destId="{E73FBBDD-5AA2-48C8-BEC3-2CFE30339A7D}" srcOrd="6" destOrd="0" presId="urn:microsoft.com/office/officeart/2005/8/layout/hProcess7"/>
    <dgm:cxn modelId="{C198E75E-23D1-4393-98FA-F4CD5EF4AB1B}" type="presParOf" srcId="{E73FBBDD-5AA2-48C8-BEC3-2CFE30339A7D}" destId="{98793C7F-9CAF-414F-B625-64C58991517E}" srcOrd="0" destOrd="0" presId="urn:microsoft.com/office/officeart/2005/8/layout/hProcess7"/>
    <dgm:cxn modelId="{E17B1816-F935-4D06-B4CC-A6FC9EADF375}" type="presParOf" srcId="{E73FBBDD-5AA2-48C8-BEC3-2CFE30339A7D}" destId="{69AA36E8-E0CA-417A-853C-BB6E924286EE}" srcOrd="1" destOrd="0" presId="urn:microsoft.com/office/officeart/2005/8/layout/hProcess7"/>
    <dgm:cxn modelId="{356CC7C4-2F9F-4090-94CD-62361FA7605D}" type="presParOf" srcId="{E73FBBDD-5AA2-48C8-BEC3-2CFE30339A7D}" destId="{E4F39456-3890-4F1B-AF2A-322F3B9AD036}" srcOrd="2" destOrd="0" presId="urn:microsoft.com/office/officeart/2005/8/layout/hProcess7"/>
    <dgm:cxn modelId="{67620B37-584E-4F2E-B016-BB6A4F9F7E9A}" type="presParOf" srcId="{3E6D7CC5-D393-4DD5-B62B-E584CDBACB85}" destId="{330C3287-691A-4EAB-94D8-A99B582069AA}" srcOrd="7" destOrd="0" presId="urn:microsoft.com/office/officeart/2005/8/layout/hProcess7"/>
    <dgm:cxn modelId="{71026353-7DEB-4727-9ED6-2D3B925C4428}" type="presParOf" srcId="{3E6D7CC5-D393-4DD5-B62B-E584CDBACB85}" destId="{009F8F1B-07E7-486D-BD1C-3E8EAC66447C}" srcOrd="8" destOrd="0" presId="urn:microsoft.com/office/officeart/2005/8/layout/hProcess7"/>
    <dgm:cxn modelId="{3CB62452-0EAF-49AA-8DAC-BC6168F8B780}" type="presParOf" srcId="{009F8F1B-07E7-486D-BD1C-3E8EAC66447C}" destId="{F31B4482-000A-4FBD-876A-8EB4E6CC640C}" srcOrd="0" destOrd="0" presId="urn:microsoft.com/office/officeart/2005/8/layout/hProcess7"/>
    <dgm:cxn modelId="{136461DB-B86E-4782-88E0-E30BADE3AC77}" type="presParOf" srcId="{009F8F1B-07E7-486D-BD1C-3E8EAC66447C}" destId="{71970F27-624C-4DA5-A36B-C75D751BCE61}" srcOrd="1" destOrd="0" presId="urn:microsoft.com/office/officeart/2005/8/layout/hProcess7"/>
    <dgm:cxn modelId="{CCE28307-925C-4724-963E-739A313982F3}" type="presParOf" srcId="{009F8F1B-07E7-486D-BD1C-3E8EAC66447C}" destId="{24E6BC20-3BF5-4633-ABB2-B7EB721EB84B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DCEEE4-3F2D-4453-91CE-DBDEB5D2627D}" type="doc">
      <dgm:prSet loTypeId="urn:microsoft.com/office/officeart/2005/8/layout/matrix3" loCatId="matrix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9C769066-F17A-4D60-8BDE-29B3C37336CE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Разработка и реализация муниципальных дорожных карт</a:t>
          </a:r>
          <a:endParaRPr lang="ru-RU" sz="2400" b="1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2E40B4C3-B047-4258-8D62-6D6923B5F63C}" type="parTrans" cxnId="{796FD80B-93B5-4CA4-BA8C-8FA87D8EE30D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0B157A-B243-46F6-A903-D31684B6D254}" type="sibTrans" cxnId="{796FD80B-93B5-4CA4-BA8C-8FA87D8EE30D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951BFA-090B-48B5-B182-4279A6D8C9E0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Участие в проведении ежегодного мониторинга состояния и развития конкуренции</a:t>
          </a:r>
          <a:endParaRPr lang="ru-RU" sz="2400" b="1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0A887657-D92E-4184-952C-2AB4C49A8AEF}" type="parTrans" cxnId="{17D7B093-12C2-457F-9FE7-BBD47C8820ED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15F002-93A3-4165-B564-F54B6825B32A}" type="sibTrans" cxnId="{17D7B093-12C2-457F-9FE7-BBD47C8820ED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96B760-A06E-4D9A-ABC4-26EE0496E53A}">
      <dgm:prSet phldrT="[Текст]" phldr="1"/>
      <dgm:spPr/>
      <dgm:t>
        <a:bodyPr/>
        <a:lstStyle/>
        <a:p>
          <a:endParaRPr lang="ru-RU" sz="15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39E5B5-BA1C-4618-8903-F5470B76E8C0}" type="parTrans" cxnId="{F0E7A350-872B-46E4-A745-2AA1A7B0D7AE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E72B71-2669-441D-82D7-06B57EE12C09}" type="sibTrans" cxnId="{F0E7A350-872B-46E4-A745-2AA1A7B0D7AE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7E9D57-3D29-45C3-AC5B-D2671915A5A7}">
      <dgm:prSet phldrT="[Текст]" phldr="1"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1301CA-130B-4E35-9ACC-A390A57D1F6B}" type="parTrans" cxnId="{AAA4D0EB-4759-41E5-B86A-C6DFD8C8863B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C0FCDA-8E80-4AA3-A259-3AC326AAD16E}" type="sibTrans" cxnId="{AAA4D0EB-4759-41E5-B86A-C6DFD8C8863B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DC012A-9190-475C-BF5D-E5D4FF498621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Взаимодействие с ОИВ РК, Уполномоченным органом (МЭ РК), в </a:t>
          </a:r>
          <a:r>
            <a:rPr lang="ru-RU" sz="2400" b="1" dirty="0" err="1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т.ч</a:t>
          </a:r>
          <a:r>
            <a:rPr lang="ru-RU" sz="2400" b="1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. заключение Соглашений</a:t>
          </a:r>
          <a:endParaRPr lang="ru-RU" sz="2400" b="1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19A1B429-44EE-4A98-ACB5-9B592274C93B}" type="parTrans" cxnId="{ABFE796E-FDB9-43F4-A268-DC49C59EB413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DEF41D-9B59-428B-B396-A5BCBB02FFDE}" type="sibTrans" cxnId="{ABFE796E-FDB9-43F4-A268-DC49C59EB413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95D8EB-AFD7-406A-94E4-BE21CF251081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Корректировка муниципальных дорожных карт с учетом результатов мониторинга и Доклада о состоянии конкуренции</a:t>
          </a:r>
          <a:endParaRPr lang="ru-RU" sz="2400" b="1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D3ED2A19-642D-4AA2-8F59-84C8040FF0B3}" type="parTrans" cxnId="{B1B52C10-FC1D-4BC2-96E2-4E44B221A1FB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6BA2A5-0497-4A42-ABB0-E3F05C71A97D}" type="sibTrans" cxnId="{B1B52C10-FC1D-4BC2-96E2-4E44B221A1FB}">
      <dgm:prSet/>
      <dgm:spPr/>
      <dgm:t>
        <a:bodyPr/>
        <a:lstStyle/>
        <a:p>
          <a:endParaRPr lang="ru-RU" sz="15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9B28EF-1B76-44D2-A55A-1037C8184ADC}" type="pres">
      <dgm:prSet presAssocID="{43DCEEE4-3F2D-4453-91CE-DBDEB5D2627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9D1E10-1528-45C9-8B47-231628A7C0BF}" type="pres">
      <dgm:prSet presAssocID="{43DCEEE4-3F2D-4453-91CE-DBDEB5D2627D}" presName="diamond" presStyleLbl="bgShp" presStyleIdx="0" presStyleCnt="1" custScaleY="105067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90EA7000-CE6A-4743-B9C2-A175F2D4F527}" type="pres">
      <dgm:prSet presAssocID="{43DCEEE4-3F2D-4453-91CE-DBDEB5D2627D}" presName="quad1" presStyleLbl="node1" presStyleIdx="0" presStyleCnt="4" custScaleX="197030" custScaleY="109335" custLinFactNeighborX="-43308" custLinFactNeighborY="-89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436BE-7C3E-4C8B-A73D-EC13C4D2ADD4}" type="pres">
      <dgm:prSet presAssocID="{43DCEEE4-3F2D-4453-91CE-DBDEB5D2627D}" presName="quad2" presStyleLbl="node1" presStyleIdx="1" presStyleCnt="4" custScaleX="200324" custScaleY="110190" custLinFactNeighborX="49485" custLinFactNeighborY="-89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6EF5D9-5073-4371-8019-51B384DDD9AA}" type="pres">
      <dgm:prSet presAssocID="{43DCEEE4-3F2D-4453-91CE-DBDEB5D2627D}" presName="quad3" presStyleLbl="node1" presStyleIdx="2" presStyleCnt="4" custScaleX="194641" custScaleY="102211" custLinFactNeighborX="-43878" custLinFactNeighborY="40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EC533-267C-4C89-9BF1-A48154E4FB53}" type="pres">
      <dgm:prSet presAssocID="{43DCEEE4-3F2D-4453-91CE-DBDEB5D2627D}" presName="quad4" presStyleLbl="node1" presStyleIdx="3" presStyleCnt="4" custScaleX="206049" custScaleY="105675" custLinFactNeighborX="50371" custLinFactNeighborY="4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B52C10-FC1D-4BC2-96E2-4E44B221A1FB}" srcId="{43DCEEE4-3F2D-4453-91CE-DBDEB5D2627D}" destId="{D795D8EB-AFD7-406A-94E4-BE21CF251081}" srcOrd="3" destOrd="0" parTransId="{D3ED2A19-642D-4AA2-8F59-84C8040FF0B3}" sibTransId="{A76BA2A5-0497-4A42-ABB0-E3F05C71A97D}"/>
    <dgm:cxn modelId="{796FD80B-93B5-4CA4-BA8C-8FA87D8EE30D}" srcId="{43DCEEE4-3F2D-4453-91CE-DBDEB5D2627D}" destId="{9C769066-F17A-4D60-8BDE-29B3C37336CE}" srcOrd="0" destOrd="0" parTransId="{2E40B4C3-B047-4258-8D62-6D6923B5F63C}" sibTransId="{D80B157A-B243-46F6-A903-D31684B6D254}"/>
    <dgm:cxn modelId="{F0E7A350-872B-46E4-A745-2AA1A7B0D7AE}" srcId="{43DCEEE4-3F2D-4453-91CE-DBDEB5D2627D}" destId="{8996B760-A06E-4D9A-ABC4-26EE0496E53A}" srcOrd="4" destOrd="0" parTransId="{9239E5B5-BA1C-4618-8903-F5470B76E8C0}" sibTransId="{B4E72B71-2669-441D-82D7-06B57EE12C09}"/>
    <dgm:cxn modelId="{C0C46997-B095-4E20-AF75-FCA4698D6A38}" type="presOf" srcId="{9C769066-F17A-4D60-8BDE-29B3C37336CE}" destId="{90EA7000-CE6A-4743-B9C2-A175F2D4F527}" srcOrd="0" destOrd="0" presId="urn:microsoft.com/office/officeart/2005/8/layout/matrix3"/>
    <dgm:cxn modelId="{3FA8F18A-AE2E-41AB-88A2-E4EE651AC0ED}" type="presOf" srcId="{2C951BFA-090B-48B5-B182-4279A6D8C9E0}" destId="{CC6EF5D9-5073-4371-8019-51B384DDD9AA}" srcOrd="0" destOrd="0" presId="urn:microsoft.com/office/officeart/2005/8/layout/matrix3"/>
    <dgm:cxn modelId="{F8D871A6-333F-49F9-AC5B-9CF3DB669CF0}" type="presOf" srcId="{D795D8EB-AFD7-406A-94E4-BE21CF251081}" destId="{1E1EC533-267C-4C89-9BF1-A48154E4FB53}" srcOrd="0" destOrd="0" presId="urn:microsoft.com/office/officeart/2005/8/layout/matrix3"/>
    <dgm:cxn modelId="{960A13FD-12D5-421B-9735-0F005AC61753}" type="presOf" srcId="{EEDC012A-9190-475C-BF5D-E5D4FF498621}" destId="{6B0436BE-7C3E-4C8B-A73D-EC13C4D2ADD4}" srcOrd="0" destOrd="0" presId="urn:microsoft.com/office/officeart/2005/8/layout/matrix3"/>
    <dgm:cxn modelId="{ABFE796E-FDB9-43F4-A268-DC49C59EB413}" srcId="{43DCEEE4-3F2D-4453-91CE-DBDEB5D2627D}" destId="{EEDC012A-9190-475C-BF5D-E5D4FF498621}" srcOrd="1" destOrd="0" parTransId="{19A1B429-44EE-4A98-ACB5-9B592274C93B}" sibTransId="{52DEF41D-9B59-428B-B396-A5BCBB02FFDE}"/>
    <dgm:cxn modelId="{AAA4D0EB-4759-41E5-B86A-C6DFD8C8863B}" srcId="{43DCEEE4-3F2D-4453-91CE-DBDEB5D2627D}" destId="{FD7E9D57-3D29-45C3-AC5B-D2671915A5A7}" srcOrd="5" destOrd="0" parTransId="{4B1301CA-130B-4E35-9ACC-A390A57D1F6B}" sibTransId="{9EC0FCDA-8E80-4AA3-A259-3AC326AAD16E}"/>
    <dgm:cxn modelId="{08470DBA-3AE9-4DEF-B072-1DA8CA9B3C4F}" type="presOf" srcId="{43DCEEE4-3F2D-4453-91CE-DBDEB5D2627D}" destId="{4E9B28EF-1B76-44D2-A55A-1037C8184ADC}" srcOrd="0" destOrd="0" presId="urn:microsoft.com/office/officeart/2005/8/layout/matrix3"/>
    <dgm:cxn modelId="{17D7B093-12C2-457F-9FE7-BBD47C8820ED}" srcId="{43DCEEE4-3F2D-4453-91CE-DBDEB5D2627D}" destId="{2C951BFA-090B-48B5-B182-4279A6D8C9E0}" srcOrd="2" destOrd="0" parTransId="{0A887657-D92E-4184-952C-2AB4C49A8AEF}" sibTransId="{EF15F002-93A3-4165-B564-F54B6825B32A}"/>
    <dgm:cxn modelId="{538B68C7-86B4-418D-9945-0426648864B3}" type="presParOf" srcId="{4E9B28EF-1B76-44D2-A55A-1037C8184ADC}" destId="{049D1E10-1528-45C9-8B47-231628A7C0BF}" srcOrd="0" destOrd="0" presId="urn:microsoft.com/office/officeart/2005/8/layout/matrix3"/>
    <dgm:cxn modelId="{46CD5F9C-F0B6-472D-89BD-B4E791AE86B0}" type="presParOf" srcId="{4E9B28EF-1B76-44D2-A55A-1037C8184ADC}" destId="{90EA7000-CE6A-4743-B9C2-A175F2D4F527}" srcOrd="1" destOrd="0" presId="urn:microsoft.com/office/officeart/2005/8/layout/matrix3"/>
    <dgm:cxn modelId="{D74E5082-89B2-4923-86B4-13642C72A641}" type="presParOf" srcId="{4E9B28EF-1B76-44D2-A55A-1037C8184ADC}" destId="{6B0436BE-7C3E-4C8B-A73D-EC13C4D2ADD4}" srcOrd="2" destOrd="0" presId="urn:microsoft.com/office/officeart/2005/8/layout/matrix3"/>
    <dgm:cxn modelId="{E8EBF47B-2F1D-468C-A7AE-2400F7057518}" type="presParOf" srcId="{4E9B28EF-1B76-44D2-A55A-1037C8184ADC}" destId="{CC6EF5D9-5073-4371-8019-51B384DDD9AA}" srcOrd="3" destOrd="0" presId="urn:microsoft.com/office/officeart/2005/8/layout/matrix3"/>
    <dgm:cxn modelId="{37E6E539-3CA9-48B3-A467-D8CE52BEE558}" type="presParOf" srcId="{4E9B28EF-1B76-44D2-A55A-1037C8184ADC}" destId="{1E1EC533-267C-4C89-9BF1-A48154E4FB53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53C53C-8929-4C93-ACA8-AF99C9559BE4}" type="doc">
      <dgm:prSet loTypeId="urn:microsoft.com/office/officeart/2005/8/layout/hProcess7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63B55D8-E179-445E-B4EC-0B588CA8E3BD}">
      <dgm:prSet phldrT="[Текст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b="1" u="sng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Федеральный уровень:</a:t>
          </a:r>
          <a:endParaRPr lang="ru-RU" dirty="0">
            <a:latin typeface="Franklin Gothic Book" panose="020B0503020102020204" pitchFamily="34" charset="0"/>
          </a:endParaRPr>
        </a:p>
      </dgm:t>
    </dgm:pt>
    <dgm:pt modelId="{07F51815-D438-4E81-8935-BCFEBA1A85E0}" type="parTrans" cxnId="{8E75E2BF-823C-4AB0-86D7-62291AD59C43}">
      <dgm:prSet/>
      <dgm:spPr/>
      <dgm:t>
        <a:bodyPr/>
        <a:lstStyle/>
        <a:p>
          <a:endParaRPr lang="ru-RU"/>
        </a:p>
      </dgm:t>
    </dgm:pt>
    <dgm:pt modelId="{C94B3DAE-602E-4A7C-ABD8-2C1BB02D8F93}" type="sibTrans" cxnId="{8E75E2BF-823C-4AB0-86D7-62291AD59C43}">
      <dgm:prSet/>
      <dgm:spPr/>
      <dgm:t>
        <a:bodyPr/>
        <a:lstStyle/>
        <a:p>
          <a:endParaRPr lang="ru-RU"/>
        </a:p>
      </dgm:t>
    </dgm:pt>
    <dgm:pt modelId="{6FCF49F4-0F65-40C2-9421-76AEB1FC1A55}">
      <dgm:prSet phldrT="[Текст]" custT="1"/>
      <dgm:spPr/>
      <dgm:t>
        <a:bodyPr anchor="ctr" anchorCtr="0"/>
        <a:lstStyle/>
        <a:p>
          <a:r>
            <a:rPr lang="ru-RU" sz="18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Указ Президента РФ от 21.12.2017 №618</a:t>
          </a:r>
          <a:endParaRPr lang="ru-RU" sz="1800" dirty="0">
            <a:latin typeface="Franklin Gothic Book" panose="020B0503020102020204" pitchFamily="34" charset="0"/>
          </a:endParaRPr>
        </a:p>
      </dgm:t>
    </dgm:pt>
    <dgm:pt modelId="{5B8B5772-3E2D-4A7A-B583-25D31C302FF0}" type="parTrans" cxnId="{51F3BC46-8D89-4127-8EED-BE4CFEC6C4C4}">
      <dgm:prSet/>
      <dgm:spPr/>
      <dgm:t>
        <a:bodyPr/>
        <a:lstStyle/>
        <a:p>
          <a:endParaRPr lang="ru-RU"/>
        </a:p>
      </dgm:t>
    </dgm:pt>
    <dgm:pt modelId="{C9894B3C-3FEF-4163-8FBE-D85AF58DC62D}" type="sibTrans" cxnId="{51F3BC46-8D89-4127-8EED-BE4CFEC6C4C4}">
      <dgm:prSet/>
      <dgm:spPr/>
      <dgm:t>
        <a:bodyPr/>
        <a:lstStyle/>
        <a:p>
          <a:endParaRPr lang="ru-RU"/>
        </a:p>
      </dgm:t>
    </dgm:pt>
    <dgm:pt modelId="{9DCF17AC-A238-455E-B52B-71770A9D4D2E}">
      <dgm:prSet phldrT="[Текст]" custT="1"/>
      <dgm:spPr/>
      <dgm:t>
        <a:bodyPr anchor="ctr" anchorCtr="0"/>
        <a:lstStyle/>
        <a:p>
          <a:endParaRPr lang="ru-RU" sz="1800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r>
            <a:rPr lang="ru-RU" sz="1800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Распоря-жение</a:t>
          </a:r>
          <a:r>
            <a:rPr lang="ru-RU" sz="18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 Правитель-</a:t>
          </a:r>
          <a:r>
            <a:rPr lang="ru-RU" sz="1800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ства</a:t>
          </a:r>
          <a:r>
            <a:rPr lang="ru-RU" sz="18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 РФ от 18.10.2018 №2258-р</a:t>
          </a:r>
          <a:endParaRPr lang="ru-RU" sz="1800" dirty="0">
            <a:latin typeface="Franklin Gothic Book" panose="020B0503020102020204" pitchFamily="34" charset="0"/>
          </a:endParaRPr>
        </a:p>
      </dgm:t>
    </dgm:pt>
    <dgm:pt modelId="{72D867CF-17CB-4891-8A11-7FC29BDFA36C}" type="parTrans" cxnId="{5B5E7B91-D4FF-408E-AF11-36B8A0D979E3}">
      <dgm:prSet/>
      <dgm:spPr/>
      <dgm:t>
        <a:bodyPr/>
        <a:lstStyle/>
        <a:p>
          <a:endParaRPr lang="ru-RU"/>
        </a:p>
      </dgm:t>
    </dgm:pt>
    <dgm:pt modelId="{885D8909-BAB8-41DF-A6DE-3E4BA262CE9D}" type="sibTrans" cxnId="{5B5E7B91-D4FF-408E-AF11-36B8A0D979E3}">
      <dgm:prSet/>
      <dgm:spPr/>
      <dgm:t>
        <a:bodyPr/>
        <a:lstStyle/>
        <a:p>
          <a:endParaRPr lang="ru-RU"/>
        </a:p>
      </dgm:t>
    </dgm:pt>
    <dgm:pt modelId="{2668F934-0D23-47B9-8A91-3E65BC66F068}">
      <dgm:prSet phldrT="[Текст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b="1" u="sng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Региональный уровень:</a:t>
          </a:r>
          <a:endParaRPr lang="ru-RU" dirty="0">
            <a:latin typeface="Franklin Gothic Book" panose="020B0503020102020204" pitchFamily="34" charset="0"/>
          </a:endParaRPr>
        </a:p>
      </dgm:t>
    </dgm:pt>
    <dgm:pt modelId="{76158E87-6948-4B57-A793-7A3EA90C091D}" type="parTrans" cxnId="{076156A4-FCFF-40EB-8877-A33BE1BC5AED}">
      <dgm:prSet/>
      <dgm:spPr/>
      <dgm:t>
        <a:bodyPr/>
        <a:lstStyle/>
        <a:p>
          <a:endParaRPr lang="ru-RU"/>
        </a:p>
      </dgm:t>
    </dgm:pt>
    <dgm:pt modelId="{30DFAAA3-D0EE-4B53-88CC-5F968B6342A5}" type="sibTrans" cxnId="{076156A4-FCFF-40EB-8877-A33BE1BC5AED}">
      <dgm:prSet/>
      <dgm:spPr/>
      <dgm:t>
        <a:bodyPr/>
        <a:lstStyle/>
        <a:p>
          <a:endParaRPr lang="ru-RU"/>
        </a:p>
      </dgm:t>
    </dgm:pt>
    <dgm:pt modelId="{C562A066-CF11-43A3-A705-4BA19D9E277F}">
      <dgm:prSet phldrT="[Текст]" custT="1"/>
      <dgm:spPr/>
      <dgm:t>
        <a:bodyPr anchor="ctr" anchorCtr="0"/>
        <a:lstStyle/>
        <a:p>
          <a:r>
            <a:rPr lang="ru-RU" sz="18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Распоряжение Правительства РК </a:t>
          </a:r>
        </a:p>
        <a:p>
          <a:r>
            <a:rPr lang="ru-RU" sz="18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от 17.01.2019 №12-р</a:t>
          </a:r>
          <a:endParaRPr lang="ru-RU" sz="1800" dirty="0">
            <a:latin typeface="Franklin Gothic Book" panose="020B0503020102020204" pitchFamily="34" charset="0"/>
          </a:endParaRPr>
        </a:p>
      </dgm:t>
    </dgm:pt>
    <dgm:pt modelId="{4FEF4CAF-F524-4031-BEFC-D3D96B2BF25C}" type="parTrans" cxnId="{CB3F38C2-C3C0-45D9-8BD3-AC7A0CE7A29C}">
      <dgm:prSet/>
      <dgm:spPr/>
      <dgm:t>
        <a:bodyPr/>
        <a:lstStyle/>
        <a:p>
          <a:endParaRPr lang="ru-RU"/>
        </a:p>
      </dgm:t>
    </dgm:pt>
    <dgm:pt modelId="{47AD1D64-6102-4D8B-9AD0-D42536CC20C5}" type="sibTrans" cxnId="{CB3F38C2-C3C0-45D9-8BD3-AC7A0CE7A29C}">
      <dgm:prSet/>
      <dgm:spPr/>
      <dgm:t>
        <a:bodyPr/>
        <a:lstStyle/>
        <a:p>
          <a:endParaRPr lang="ru-RU"/>
        </a:p>
      </dgm:t>
    </dgm:pt>
    <dgm:pt modelId="{2083B7EC-942D-4182-9D60-DF1486E49842}">
      <dgm:prSet phldrT="[Текст]" custT="1"/>
      <dgm:spPr/>
      <dgm:t>
        <a:bodyPr anchor="ctr" anchorCtr="0"/>
        <a:lstStyle/>
        <a:p>
          <a:endParaRPr lang="ru-RU" sz="1800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r>
            <a:rPr lang="ru-RU" sz="18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Приказ Минэкономики Республики Коми </a:t>
          </a:r>
        </a:p>
        <a:p>
          <a:r>
            <a:rPr lang="ru-RU" sz="18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от 18.01.2019 № 8</a:t>
          </a:r>
          <a:endParaRPr lang="ru-RU" sz="1800" dirty="0">
            <a:latin typeface="Franklin Gothic Book" panose="020B0503020102020204" pitchFamily="34" charset="0"/>
          </a:endParaRPr>
        </a:p>
      </dgm:t>
    </dgm:pt>
    <dgm:pt modelId="{E548A9FB-D64F-46A2-B238-887FCF357F05}" type="parTrans" cxnId="{7DCFA3CC-C7B4-4893-88D6-1CDA2663776A}">
      <dgm:prSet/>
      <dgm:spPr/>
      <dgm:t>
        <a:bodyPr/>
        <a:lstStyle/>
        <a:p>
          <a:endParaRPr lang="ru-RU"/>
        </a:p>
      </dgm:t>
    </dgm:pt>
    <dgm:pt modelId="{4BA98BCA-AFEA-4962-AEF0-AC555F0ECCBB}" type="sibTrans" cxnId="{7DCFA3CC-C7B4-4893-88D6-1CDA2663776A}">
      <dgm:prSet/>
      <dgm:spPr/>
      <dgm:t>
        <a:bodyPr/>
        <a:lstStyle/>
        <a:p>
          <a:endParaRPr lang="ru-RU"/>
        </a:p>
      </dgm:t>
    </dgm:pt>
    <dgm:pt modelId="{0FDDDF52-E838-46B1-AA68-EB1BE5E7B4C7}">
      <dgm:prSet phldrT="[Текст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b="1" u="sng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Местный уровень:</a:t>
          </a:r>
          <a:endParaRPr lang="ru-RU" dirty="0">
            <a:latin typeface="Franklin Gothic Book" panose="020B0503020102020204" pitchFamily="34" charset="0"/>
          </a:endParaRPr>
        </a:p>
      </dgm:t>
    </dgm:pt>
    <dgm:pt modelId="{6CB31AA8-1329-4137-AC16-66C22D9C6230}" type="parTrans" cxnId="{284C9460-8A50-431B-9E7C-F63A1F6AADE1}">
      <dgm:prSet/>
      <dgm:spPr/>
      <dgm:t>
        <a:bodyPr/>
        <a:lstStyle/>
        <a:p>
          <a:endParaRPr lang="ru-RU"/>
        </a:p>
      </dgm:t>
    </dgm:pt>
    <dgm:pt modelId="{E2888D79-99D9-4E04-BE83-9723333A2A67}" type="sibTrans" cxnId="{284C9460-8A50-431B-9E7C-F63A1F6AADE1}">
      <dgm:prSet/>
      <dgm:spPr/>
      <dgm:t>
        <a:bodyPr/>
        <a:lstStyle/>
        <a:p>
          <a:endParaRPr lang="ru-RU"/>
        </a:p>
      </dgm:t>
    </dgm:pt>
    <dgm:pt modelId="{AF3C7338-0E61-4DAA-AE9F-9F86EB533297}">
      <dgm:prSet phldrT="[Текст]" custT="1"/>
      <dgm:spPr/>
      <dgm:t>
        <a:bodyPr anchor="ctr" anchorCtr="0"/>
        <a:lstStyle/>
        <a:p>
          <a:pPr algn="l"/>
          <a:r>
            <a:rPr lang="ru-RU" sz="2000" u="none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Правовой акт ОМСУ</a:t>
          </a:r>
          <a:endParaRPr lang="ru-RU" sz="2000" u="none" dirty="0">
            <a:latin typeface="Franklin Gothic Book" panose="020B0503020102020204" pitchFamily="34" charset="0"/>
          </a:endParaRPr>
        </a:p>
      </dgm:t>
    </dgm:pt>
    <dgm:pt modelId="{F25B8024-DF70-42EA-84DA-F3CE9D34D22C}" type="parTrans" cxnId="{BB8E588F-4FDC-4ACE-AC74-27E3296344C2}">
      <dgm:prSet/>
      <dgm:spPr/>
      <dgm:t>
        <a:bodyPr/>
        <a:lstStyle/>
        <a:p>
          <a:endParaRPr lang="ru-RU"/>
        </a:p>
      </dgm:t>
    </dgm:pt>
    <dgm:pt modelId="{D507FC68-7F17-4F81-8288-1394FD5D067D}" type="sibTrans" cxnId="{BB8E588F-4FDC-4ACE-AC74-27E3296344C2}">
      <dgm:prSet/>
      <dgm:spPr/>
      <dgm:t>
        <a:bodyPr/>
        <a:lstStyle/>
        <a:p>
          <a:endParaRPr lang="ru-RU"/>
        </a:p>
      </dgm:t>
    </dgm:pt>
    <dgm:pt modelId="{3E6D7CC5-D393-4DD5-B62B-E584CDBACB85}" type="pres">
      <dgm:prSet presAssocID="{9253C53C-8929-4C93-ACA8-AF99C9559B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45BE3F-035D-49D0-B61C-B50AC9E0C9F1}" type="pres">
      <dgm:prSet presAssocID="{663B55D8-E179-445E-B4EC-0B588CA8E3BD}" presName="compositeNode" presStyleCnt="0">
        <dgm:presLayoutVars>
          <dgm:bulletEnabled val="1"/>
        </dgm:presLayoutVars>
      </dgm:prSet>
      <dgm:spPr/>
    </dgm:pt>
    <dgm:pt modelId="{8F1FC29F-483B-472E-97DF-CB18CE0125D4}" type="pres">
      <dgm:prSet presAssocID="{663B55D8-E179-445E-B4EC-0B588CA8E3BD}" presName="bgRect" presStyleLbl="node1" presStyleIdx="0" presStyleCnt="3" custScaleX="54992" custScaleY="114723"/>
      <dgm:spPr/>
      <dgm:t>
        <a:bodyPr/>
        <a:lstStyle/>
        <a:p>
          <a:endParaRPr lang="ru-RU"/>
        </a:p>
      </dgm:t>
    </dgm:pt>
    <dgm:pt modelId="{E45B15B0-1925-4DE9-9E23-D8BAF78242AB}" type="pres">
      <dgm:prSet presAssocID="{663B55D8-E179-445E-B4EC-0B588CA8E3BD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10EA0B-C1FC-4B15-9AC8-689DC1745F01}" type="pres">
      <dgm:prSet presAssocID="{663B55D8-E179-445E-B4EC-0B588CA8E3BD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BA572-936D-4C1A-B153-E288AA5DF427}" type="pres">
      <dgm:prSet presAssocID="{C94B3DAE-602E-4A7C-ABD8-2C1BB02D8F93}" presName="hSp" presStyleCnt="0"/>
      <dgm:spPr/>
    </dgm:pt>
    <dgm:pt modelId="{ABBDD15A-A199-478A-B0EA-1C418EA7745A}" type="pres">
      <dgm:prSet presAssocID="{C94B3DAE-602E-4A7C-ABD8-2C1BB02D8F93}" presName="vProcSp" presStyleCnt="0"/>
      <dgm:spPr/>
    </dgm:pt>
    <dgm:pt modelId="{552D26C3-FC52-4D53-8636-53225AE01930}" type="pres">
      <dgm:prSet presAssocID="{C94B3DAE-602E-4A7C-ABD8-2C1BB02D8F93}" presName="vSp1" presStyleCnt="0"/>
      <dgm:spPr/>
    </dgm:pt>
    <dgm:pt modelId="{D50538D7-DFF7-4441-B0A5-D4498BA1033B}" type="pres">
      <dgm:prSet presAssocID="{C94B3DAE-602E-4A7C-ABD8-2C1BB02D8F93}" presName="simulatedConn" presStyleLbl="solidFgAcc1" presStyleIdx="0" presStyleCnt="2" custLinFactY="12484" custLinFactNeighborX="9396" custLinFactNeighborY="100000"/>
      <dgm:spPr/>
    </dgm:pt>
    <dgm:pt modelId="{A679CB2F-3E15-473F-ACE1-9CDF90A073A7}" type="pres">
      <dgm:prSet presAssocID="{C94B3DAE-602E-4A7C-ABD8-2C1BB02D8F93}" presName="vSp2" presStyleCnt="0"/>
      <dgm:spPr/>
    </dgm:pt>
    <dgm:pt modelId="{3886F04C-F440-4EFA-A19D-DB76C8E79D70}" type="pres">
      <dgm:prSet presAssocID="{C94B3DAE-602E-4A7C-ABD8-2C1BB02D8F93}" presName="sibTrans" presStyleCnt="0"/>
      <dgm:spPr/>
    </dgm:pt>
    <dgm:pt modelId="{3DCD06C5-9EFB-483F-93E3-3B1EDAD2B936}" type="pres">
      <dgm:prSet presAssocID="{2668F934-0D23-47B9-8A91-3E65BC66F068}" presName="compositeNode" presStyleCnt="0">
        <dgm:presLayoutVars>
          <dgm:bulletEnabled val="1"/>
        </dgm:presLayoutVars>
      </dgm:prSet>
      <dgm:spPr/>
    </dgm:pt>
    <dgm:pt modelId="{DF397A88-C477-4DE7-B3BC-A7FF53BFD4F1}" type="pres">
      <dgm:prSet presAssocID="{2668F934-0D23-47B9-8A91-3E65BC66F068}" presName="bgRect" presStyleLbl="node1" presStyleIdx="1" presStyleCnt="3" custScaleX="67822" custScaleY="102271"/>
      <dgm:spPr/>
      <dgm:t>
        <a:bodyPr/>
        <a:lstStyle/>
        <a:p>
          <a:endParaRPr lang="ru-RU"/>
        </a:p>
      </dgm:t>
    </dgm:pt>
    <dgm:pt modelId="{6E938DE9-C3E6-4C9E-B392-A42DC44AA9E2}" type="pres">
      <dgm:prSet presAssocID="{2668F934-0D23-47B9-8A91-3E65BC66F068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02A28-805B-4476-9A18-CA2C432BD0E2}" type="pres">
      <dgm:prSet presAssocID="{2668F934-0D23-47B9-8A91-3E65BC66F068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BFFB1C-BE15-414C-B0F5-9D3A0C42720F}" type="pres">
      <dgm:prSet presAssocID="{30DFAAA3-D0EE-4B53-88CC-5F968B6342A5}" presName="hSp" presStyleCnt="0"/>
      <dgm:spPr/>
    </dgm:pt>
    <dgm:pt modelId="{E73FBBDD-5AA2-48C8-BEC3-2CFE30339A7D}" type="pres">
      <dgm:prSet presAssocID="{30DFAAA3-D0EE-4B53-88CC-5F968B6342A5}" presName="vProcSp" presStyleCnt="0"/>
      <dgm:spPr/>
    </dgm:pt>
    <dgm:pt modelId="{98793C7F-9CAF-414F-B625-64C58991517E}" type="pres">
      <dgm:prSet presAssocID="{30DFAAA3-D0EE-4B53-88CC-5F968B6342A5}" presName="vSp1" presStyleCnt="0"/>
      <dgm:spPr/>
    </dgm:pt>
    <dgm:pt modelId="{69AA36E8-E0CA-417A-853C-BB6E924286EE}" type="pres">
      <dgm:prSet presAssocID="{30DFAAA3-D0EE-4B53-88CC-5F968B6342A5}" presName="simulatedConn" presStyleLbl="solidFgAcc1" presStyleIdx="1" presStyleCnt="2" custLinFactNeighborX="7517" custLinFactNeighborY="-58237"/>
      <dgm:spPr/>
    </dgm:pt>
    <dgm:pt modelId="{E4F39456-3890-4F1B-AF2A-322F3B9AD036}" type="pres">
      <dgm:prSet presAssocID="{30DFAAA3-D0EE-4B53-88CC-5F968B6342A5}" presName="vSp2" presStyleCnt="0"/>
      <dgm:spPr/>
    </dgm:pt>
    <dgm:pt modelId="{330C3287-691A-4EAB-94D8-A99B582069AA}" type="pres">
      <dgm:prSet presAssocID="{30DFAAA3-D0EE-4B53-88CC-5F968B6342A5}" presName="sibTrans" presStyleCnt="0"/>
      <dgm:spPr/>
    </dgm:pt>
    <dgm:pt modelId="{009F8F1B-07E7-486D-BD1C-3E8EAC66447C}" type="pres">
      <dgm:prSet presAssocID="{0FDDDF52-E838-46B1-AA68-EB1BE5E7B4C7}" presName="compositeNode" presStyleCnt="0">
        <dgm:presLayoutVars>
          <dgm:bulletEnabled val="1"/>
        </dgm:presLayoutVars>
      </dgm:prSet>
      <dgm:spPr/>
    </dgm:pt>
    <dgm:pt modelId="{F31B4482-000A-4FBD-876A-8EB4E6CC640C}" type="pres">
      <dgm:prSet presAssocID="{0FDDDF52-E838-46B1-AA68-EB1BE5E7B4C7}" presName="bgRect" presStyleLbl="node1" presStyleIdx="2" presStyleCnt="3" custScaleX="52404" custScaleY="89523" custLinFactNeighborY="157"/>
      <dgm:spPr/>
      <dgm:t>
        <a:bodyPr/>
        <a:lstStyle/>
        <a:p>
          <a:endParaRPr lang="ru-RU"/>
        </a:p>
      </dgm:t>
    </dgm:pt>
    <dgm:pt modelId="{71970F27-624C-4DA5-A36B-C75D751BCE61}" type="pres">
      <dgm:prSet presAssocID="{0FDDDF52-E838-46B1-AA68-EB1BE5E7B4C7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E6BC20-3BF5-4633-ABB2-B7EB721EB84B}" type="pres">
      <dgm:prSet presAssocID="{0FDDDF52-E838-46B1-AA68-EB1BE5E7B4C7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3F38C2-C3C0-45D9-8BD3-AC7A0CE7A29C}" srcId="{2668F934-0D23-47B9-8A91-3E65BC66F068}" destId="{C562A066-CF11-43A3-A705-4BA19D9E277F}" srcOrd="0" destOrd="0" parTransId="{4FEF4CAF-F524-4031-BEFC-D3D96B2BF25C}" sibTransId="{47AD1D64-6102-4D8B-9AD0-D42536CC20C5}"/>
    <dgm:cxn modelId="{2075D908-84B3-4C14-B408-F9729BA1D62B}" type="presOf" srcId="{9DCF17AC-A238-455E-B52B-71770A9D4D2E}" destId="{5B10EA0B-C1FC-4B15-9AC8-689DC1745F01}" srcOrd="0" destOrd="1" presId="urn:microsoft.com/office/officeart/2005/8/layout/hProcess7"/>
    <dgm:cxn modelId="{7DCFA3CC-C7B4-4893-88D6-1CDA2663776A}" srcId="{2668F934-0D23-47B9-8A91-3E65BC66F068}" destId="{2083B7EC-942D-4182-9D60-DF1486E49842}" srcOrd="1" destOrd="0" parTransId="{E548A9FB-D64F-46A2-B238-887FCF357F05}" sibTransId="{4BA98BCA-AFEA-4962-AEF0-AC555F0ECCBB}"/>
    <dgm:cxn modelId="{321065CA-B2EB-47AC-AC37-D573429B9CE3}" type="presOf" srcId="{2668F934-0D23-47B9-8A91-3E65BC66F068}" destId="{6E938DE9-C3E6-4C9E-B392-A42DC44AA9E2}" srcOrd="1" destOrd="0" presId="urn:microsoft.com/office/officeart/2005/8/layout/hProcess7"/>
    <dgm:cxn modelId="{7B8A433B-BE02-4EED-88AD-8561EAB97868}" type="presOf" srcId="{2668F934-0D23-47B9-8A91-3E65BC66F068}" destId="{DF397A88-C477-4DE7-B3BC-A7FF53BFD4F1}" srcOrd="0" destOrd="0" presId="urn:microsoft.com/office/officeart/2005/8/layout/hProcess7"/>
    <dgm:cxn modelId="{3CC6FA1C-4DFF-45F5-9C9B-ABD5EF889302}" type="presOf" srcId="{6FCF49F4-0F65-40C2-9421-76AEB1FC1A55}" destId="{5B10EA0B-C1FC-4B15-9AC8-689DC1745F01}" srcOrd="0" destOrd="0" presId="urn:microsoft.com/office/officeart/2005/8/layout/hProcess7"/>
    <dgm:cxn modelId="{A3C189D9-6597-46E9-902C-894CDC9D33B8}" type="presOf" srcId="{663B55D8-E179-445E-B4EC-0B588CA8E3BD}" destId="{E45B15B0-1925-4DE9-9E23-D8BAF78242AB}" srcOrd="1" destOrd="0" presId="urn:microsoft.com/office/officeart/2005/8/layout/hProcess7"/>
    <dgm:cxn modelId="{BF3C37A5-53EC-44DA-894B-3B8E8CEC87E8}" type="presOf" srcId="{AF3C7338-0E61-4DAA-AE9F-9F86EB533297}" destId="{24E6BC20-3BF5-4633-ABB2-B7EB721EB84B}" srcOrd="0" destOrd="0" presId="urn:microsoft.com/office/officeart/2005/8/layout/hProcess7"/>
    <dgm:cxn modelId="{347EE177-59E9-4ECB-AA62-D69908684FCB}" type="presOf" srcId="{9253C53C-8929-4C93-ACA8-AF99C9559BE4}" destId="{3E6D7CC5-D393-4DD5-B62B-E584CDBACB85}" srcOrd="0" destOrd="0" presId="urn:microsoft.com/office/officeart/2005/8/layout/hProcess7"/>
    <dgm:cxn modelId="{8E75E2BF-823C-4AB0-86D7-62291AD59C43}" srcId="{9253C53C-8929-4C93-ACA8-AF99C9559BE4}" destId="{663B55D8-E179-445E-B4EC-0B588CA8E3BD}" srcOrd="0" destOrd="0" parTransId="{07F51815-D438-4E81-8935-BCFEBA1A85E0}" sibTransId="{C94B3DAE-602E-4A7C-ABD8-2C1BB02D8F93}"/>
    <dgm:cxn modelId="{8E539A8C-68EA-412C-B726-CD7D8B74DE13}" type="presOf" srcId="{2083B7EC-942D-4182-9D60-DF1486E49842}" destId="{93502A28-805B-4476-9A18-CA2C432BD0E2}" srcOrd="0" destOrd="1" presId="urn:microsoft.com/office/officeart/2005/8/layout/hProcess7"/>
    <dgm:cxn modelId="{D7132260-387A-40E8-B965-07A367B8C06B}" type="presOf" srcId="{C562A066-CF11-43A3-A705-4BA19D9E277F}" destId="{93502A28-805B-4476-9A18-CA2C432BD0E2}" srcOrd="0" destOrd="0" presId="urn:microsoft.com/office/officeart/2005/8/layout/hProcess7"/>
    <dgm:cxn modelId="{51F3BC46-8D89-4127-8EED-BE4CFEC6C4C4}" srcId="{663B55D8-E179-445E-B4EC-0B588CA8E3BD}" destId="{6FCF49F4-0F65-40C2-9421-76AEB1FC1A55}" srcOrd="0" destOrd="0" parTransId="{5B8B5772-3E2D-4A7A-B583-25D31C302FF0}" sibTransId="{C9894B3C-3FEF-4163-8FBE-D85AF58DC62D}"/>
    <dgm:cxn modelId="{5B5E7B91-D4FF-408E-AF11-36B8A0D979E3}" srcId="{663B55D8-E179-445E-B4EC-0B588CA8E3BD}" destId="{9DCF17AC-A238-455E-B52B-71770A9D4D2E}" srcOrd="1" destOrd="0" parTransId="{72D867CF-17CB-4891-8A11-7FC29BDFA36C}" sibTransId="{885D8909-BAB8-41DF-A6DE-3E4BA262CE9D}"/>
    <dgm:cxn modelId="{076156A4-FCFF-40EB-8877-A33BE1BC5AED}" srcId="{9253C53C-8929-4C93-ACA8-AF99C9559BE4}" destId="{2668F934-0D23-47B9-8A91-3E65BC66F068}" srcOrd="1" destOrd="0" parTransId="{76158E87-6948-4B57-A793-7A3EA90C091D}" sibTransId="{30DFAAA3-D0EE-4B53-88CC-5F968B6342A5}"/>
    <dgm:cxn modelId="{0F118428-F397-427C-9FEE-17026EEECB33}" type="presOf" srcId="{0FDDDF52-E838-46B1-AA68-EB1BE5E7B4C7}" destId="{71970F27-624C-4DA5-A36B-C75D751BCE61}" srcOrd="1" destOrd="0" presId="urn:microsoft.com/office/officeart/2005/8/layout/hProcess7"/>
    <dgm:cxn modelId="{BB8E588F-4FDC-4ACE-AC74-27E3296344C2}" srcId="{0FDDDF52-E838-46B1-AA68-EB1BE5E7B4C7}" destId="{AF3C7338-0E61-4DAA-AE9F-9F86EB533297}" srcOrd="0" destOrd="0" parTransId="{F25B8024-DF70-42EA-84DA-F3CE9D34D22C}" sibTransId="{D507FC68-7F17-4F81-8288-1394FD5D067D}"/>
    <dgm:cxn modelId="{FB487EC6-23DB-4DD9-BF6B-E3DF14F4886D}" type="presOf" srcId="{663B55D8-E179-445E-B4EC-0B588CA8E3BD}" destId="{8F1FC29F-483B-472E-97DF-CB18CE0125D4}" srcOrd="0" destOrd="0" presId="urn:microsoft.com/office/officeart/2005/8/layout/hProcess7"/>
    <dgm:cxn modelId="{DB024299-F1CC-4313-84A2-17A68B5DDFC0}" type="presOf" srcId="{0FDDDF52-E838-46B1-AA68-EB1BE5E7B4C7}" destId="{F31B4482-000A-4FBD-876A-8EB4E6CC640C}" srcOrd="0" destOrd="0" presId="urn:microsoft.com/office/officeart/2005/8/layout/hProcess7"/>
    <dgm:cxn modelId="{284C9460-8A50-431B-9E7C-F63A1F6AADE1}" srcId="{9253C53C-8929-4C93-ACA8-AF99C9559BE4}" destId="{0FDDDF52-E838-46B1-AA68-EB1BE5E7B4C7}" srcOrd="2" destOrd="0" parTransId="{6CB31AA8-1329-4137-AC16-66C22D9C6230}" sibTransId="{E2888D79-99D9-4E04-BE83-9723333A2A67}"/>
    <dgm:cxn modelId="{5F4A52F5-8D85-4890-BF48-BD0D76CD843B}" type="presParOf" srcId="{3E6D7CC5-D393-4DD5-B62B-E584CDBACB85}" destId="{2645BE3F-035D-49D0-B61C-B50AC9E0C9F1}" srcOrd="0" destOrd="0" presId="urn:microsoft.com/office/officeart/2005/8/layout/hProcess7"/>
    <dgm:cxn modelId="{E6838F0B-152A-46AE-8B14-C48052469DEE}" type="presParOf" srcId="{2645BE3F-035D-49D0-B61C-B50AC9E0C9F1}" destId="{8F1FC29F-483B-472E-97DF-CB18CE0125D4}" srcOrd="0" destOrd="0" presId="urn:microsoft.com/office/officeart/2005/8/layout/hProcess7"/>
    <dgm:cxn modelId="{86BE255B-8BF9-4365-BCC6-5FC3527D5633}" type="presParOf" srcId="{2645BE3F-035D-49D0-B61C-B50AC9E0C9F1}" destId="{E45B15B0-1925-4DE9-9E23-D8BAF78242AB}" srcOrd="1" destOrd="0" presId="urn:microsoft.com/office/officeart/2005/8/layout/hProcess7"/>
    <dgm:cxn modelId="{3F4F5962-5B44-4AAA-8C8B-27BA957B1AF7}" type="presParOf" srcId="{2645BE3F-035D-49D0-B61C-B50AC9E0C9F1}" destId="{5B10EA0B-C1FC-4B15-9AC8-689DC1745F01}" srcOrd="2" destOrd="0" presId="urn:microsoft.com/office/officeart/2005/8/layout/hProcess7"/>
    <dgm:cxn modelId="{386C2733-C3BB-4CD0-8CFE-7536B8D88FB5}" type="presParOf" srcId="{3E6D7CC5-D393-4DD5-B62B-E584CDBACB85}" destId="{269BA572-936D-4C1A-B153-E288AA5DF427}" srcOrd="1" destOrd="0" presId="urn:microsoft.com/office/officeart/2005/8/layout/hProcess7"/>
    <dgm:cxn modelId="{9F7CBCE3-3724-4F9C-AE22-E367EF639740}" type="presParOf" srcId="{3E6D7CC5-D393-4DD5-B62B-E584CDBACB85}" destId="{ABBDD15A-A199-478A-B0EA-1C418EA7745A}" srcOrd="2" destOrd="0" presId="urn:microsoft.com/office/officeart/2005/8/layout/hProcess7"/>
    <dgm:cxn modelId="{0D895F31-9D0C-4B6F-8119-7FBFA681A4C6}" type="presParOf" srcId="{ABBDD15A-A199-478A-B0EA-1C418EA7745A}" destId="{552D26C3-FC52-4D53-8636-53225AE01930}" srcOrd="0" destOrd="0" presId="urn:microsoft.com/office/officeart/2005/8/layout/hProcess7"/>
    <dgm:cxn modelId="{6CC9E28D-40BC-496C-8E54-03DD7EA5EAC5}" type="presParOf" srcId="{ABBDD15A-A199-478A-B0EA-1C418EA7745A}" destId="{D50538D7-DFF7-4441-B0A5-D4498BA1033B}" srcOrd="1" destOrd="0" presId="urn:microsoft.com/office/officeart/2005/8/layout/hProcess7"/>
    <dgm:cxn modelId="{A30F4F34-2154-422A-95CB-16CD865DBC53}" type="presParOf" srcId="{ABBDD15A-A199-478A-B0EA-1C418EA7745A}" destId="{A679CB2F-3E15-473F-ACE1-9CDF90A073A7}" srcOrd="2" destOrd="0" presId="urn:microsoft.com/office/officeart/2005/8/layout/hProcess7"/>
    <dgm:cxn modelId="{B6D865F2-5BC5-46B2-AA37-C3E1C81F2A23}" type="presParOf" srcId="{3E6D7CC5-D393-4DD5-B62B-E584CDBACB85}" destId="{3886F04C-F440-4EFA-A19D-DB76C8E79D70}" srcOrd="3" destOrd="0" presId="urn:microsoft.com/office/officeart/2005/8/layout/hProcess7"/>
    <dgm:cxn modelId="{B99D1BA9-2FEB-4C05-8F3C-C34750682869}" type="presParOf" srcId="{3E6D7CC5-D393-4DD5-B62B-E584CDBACB85}" destId="{3DCD06C5-9EFB-483F-93E3-3B1EDAD2B936}" srcOrd="4" destOrd="0" presId="urn:microsoft.com/office/officeart/2005/8/layout/hProcess7"/>
    <dgm:cxn modelId="{EE15ECE6-13CB-42E5-A631-64CD3E8EA838}" type="presParOf" srcId="{3DCD06C5-9EFB-483F-93E3-3B1EDAD2B936}" destId="{DF397A88-C477-4DE7-B3BC-A7FF53BFD4F1}" srcOrd="0" destOrd="0" presId="urn:microsoft.com/office/officeart/2005/8/layout/hProcess7"/>
    <dgm:cxn modelId="{CA2BEBA5-D645-41B1-95DC-E41E3125BE0F}" type="presParOf" srcId="{3DCD06C5-9EFB-483F-93E3-3B1EDAD2B936}" destId="{6E938DE9-C3E6-4C9E-B392-A42DC44AA9E2}" srcOrd="1" destOrd="0" presId="urn:microsoft.com/office/officeart/2005/8/layout/hProcess7"/>
    <dgm:cxn modelId="{96382AB9-6B33-4D58-9EC0-9E9A895F4088}" type="presParOf" srcId="{3DCD06C5-9EFB-483F-93E3-3B1EDAD2B936}" destId="{93502A28-805B-4476-9A18-CA2C432BD0E2}" srcOrd="2" destOrd="0" presId="urn:microsoft.com/office/officeart/2005/8/layout/hProcess7"/>
    <dgm:cxn modelId="{8C6CD6A3-7FCB-4333-9589-30CBFE281D27}" type="presParOf" srcId="{3E6D7CC5-D393-4DD5-B62B-E584CDBACB85}" destId="{C3BFFB1C-BE15-414C-B0F5-9D3A0C42720F}" srcOrd="5" destOrd="0" presId="urn:microsoft.com/office/officeart/2005/8/layout/hProcess7"/>
    <dgm:cxn modelId="{CA38B167-60DD-46C3-9CD9-0C6F1F5F0F17}" type="presParOf" srcId="{3E6D7CC5-D393-4DD5-B62B-E584CDBACB85}" destId="{E73FBBDD-5AA2-48C8-BEC3-2CFE30339A7D}" srcOrd="6" destOrd="0" presId="urn:microsoft.com/office/officeart/2005/8/layout/hProcess7"/>
    <dgm:cxn modelId="{A8A8B519-A354-4276-B73E-E9009A0BDAB3}" type="presParOf" srcId="{E73FBBDD-5AA2-48C8-BEC3-2CFE30339A7D}" destId="{98793C7F-9CAF-414F-B625-64C58991517E}" srcOrd="0" destOrd="0" presId="urn:microsoft.com/office/officeart/2005/8/layout/hProcess7"/>
    <dgm:cxn modelId="{02073F64-73A4-4757-B552-D876116DE245}" type="presParOf" srcId="{E73FBBDD-5AA2-48C8-BEC3-2CFE30339A7D}" destId="{69AA36E8-E0CA-417A-853C-BB6E924286EE}" srcOrd="1" destOrd="0" presId="urn:microsoft.com/office/officeart/2005/8/layout/hProcess7"/>
    <dgm:cxn modelId="{FDA59526-A680-462B-9132-00445A031C1D}" type="presParOf" srcId="{E73FBBDD-5AA2-48C8-BEC3-2CFE30339A7D}" destId="{E4F39456-3890-4F1B-AF2A-322F3B9AD036}" srcOrd="2" destOrd="0" presId="urn:microsoft.com/office/officeart/2005/8/layout/hProcess7"/>
    <dgm:cxn modelId="{8D1FC806-67EB-4055-BFBA-391F24BCC0BE}" type="presParOf" srcId="{3E6D7CC5-D393-4DD5-B62B-E584CDBACB85}" destId="{330C3287-691A-4EAB-94D8-A99B582069AA}" srcOrd="7" destOrd="0" presId="urn:microsoft.com/office/officeart/2005/8/layout/hProcess7"/>
    <dgm:cxn modelId="{6D0CABB2-4762-48F8-B7FF-86F4EB282477}" type="presParOf" srcId="{3E6D7CC5-D393-4DD5-B62B-E584CDBACB85}" destId="{009F8F1B-07E7-486D-BD1C-3E8EAC66447C}" srcOrd="8" destOrd="0" presId="urn:microsoft.com/office/officeart/2005/8/layout/hProcess7"/>
    <dgm:cxn modelId="{C72E3837-5482-4884-8D42-31D528B18B1D}" type="presParOf" srcId="{009F8F1B-07E7-486D-BD1C-3E8EAC66447C}" destId="{F31B4482-000A-4FBD-876A-8EB4E6CC640C}" srcOrd="0" destOrd="0" presId="urn:microsoft.com/office/officeart/2005/8/layout/hProcess7"/>
    <dgm:cxn modelId="{0C36A602-B2A0-4E9E-BC0E-30B8BA6F476A}" type="presParOf" srcId="{009F8F1B-07E7-486D-BD1C-3E8EAC66447C}" destId="{71970F27-624C-4DA5-A36B-C75D751BCE61}" srcOrd="1" destOrd="0" presId="urn:microsoft.com/office/officeart/2005/8/layout/hProcess7"/>
    <dgm:cxn modelId="{4BF2B7F8-F5FF-454B-B7BF-2119B716EA51}" type="presParOf" srcId="{009F8F1B-07E7-486D-BD1C-3E8EAC66447C}" destId="{24E6BC20-3BF5-4633-ABB2-B7EB721EB84B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F598FC-E894-4D94-9CF0-42A07FE3A7D7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9E63B75-9D7F-4070-A57B-638A599348CF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sz="1800" b="1" baseline="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Правовой акт ОМСУ</a:t>
          </a:r>
          <a:endParaRPr lang="ru-RU" sz="1800" b="1" baseline="0" dirty="0">
            <a:solidFill>
              <a:schemeClr val="tx1">
                <a:lumMod val="85000"/>
                <a:lumOff val="15000"/>
              </a:schemeClr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E4033523-8291-4AA2-8EE0-DF45B9D76348}" type="parTrans" cxnId="{0EF46D42-1970-476A-8F03-5566345024A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AC7A-CAC2-4977-AFF5-E4ABE2CF735C}" type="sibTrans" cxnId="{0EF46D42-1970-476A-8F03-5566345024A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5FB11B-2ACD-4BEC-8DCD-FC3F1C36AEA1}">
      <dgm:prSet phldrT="[Текст]" custT="1"/>
      <dgm:spPr/>
      <dgm:t>
        <a:bodyPr/>
        <a:lstStyle/>
        <a:p>
          <a:r>
            <a:rPr lang="ru-RU" sz="1900" i="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информация об уполномоченном подразделении</a:t>
          </a:r>
          <a:endParaRPr lang="ru-RU" sz="1900" i="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503A3A34-F19A-4850-ADD2-1414D38E7AFA}" type="parTrans" cxnId="{2A99BDF2-5A15-42C2-9161-8E3E1C9BD6D0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239042-43B0-4495-9826-9305AC8718C3}" type="sibTrans" cxnId="{2A99BDF2-5A15-42C2-9161-8E3E1C9BD6D0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D17ED2-529B-4685-80DA-448E19F1DAD5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sz="1800" b="1" baseline="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Уполномоченное подразделение (должностное лицо)</a:t>
          </a:r>
          <a:endParaRPr lang="ru-RU" sz="1800" b="1" baseline="0" dirty="0">
            <a:solidFill>
              <a:schemeClr val="tx1">
                <a:lumMod val="85000"/>
                <a:lumOff val="15000"/>
              </a:schemeClr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36457FE5-8792-4573-9AD5-52B99B100591}" type="parTrans" cxnId="{AF4A11FB-F929-4F6B-8E34-37A5A35DA4EB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95124D-66B7-456F-91B8-915634D604D3}" type="sibTrans" cxnId="{AF4A11FB-F929-4F6B-8E34-37A5A35DA4EB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A19F6B-6140-4668-9977-81330D4736B9}">
      <dgm:prSet phldrT="[Текст]" custT="1"/>
      <dgm:spPr/>
      <dgm:t>
        <a:bodyPr/>
        <a:lstStyle/>
        <a:p>
          <a:r>
            <a:rPr lang="ru-RU" sz="19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определение</a:t>
          </a:r>
          <a:endParaRPr lang="ru-RU" sz="19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DFCC080C-527C-4621-8BF1-078BC10A18F7}" type="parTrans" cxnId="{AE95B2E4-B5A7-4F53-B7B5-C6DFF5C74CB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6908CB-C948-432F-858F-1A6A6481DF4C}" type="sibTrans" cxnId="{AE95B2E4-B5A7-4F53-B7B5-C6DFF5C74CB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6F3844-F979-47FA-8945-3B4874049F1C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sz="1800" b="1" u="none" baseline="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Раздел «Антимонопольный </a:t>
          </a:r>
          <a:r>
            <a:rPr lang="ru-RU" sz="1800" b="1" u="none" baseline="0" dirty="0" err="1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комплаенс</a:t>
          </a:r>
          <a:r>
            <a:rPr lang="ru-RU" sz="1800" b="1" u="none" baseline="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»  на официальном сайте</a:t>
          </a:r>
          <a:endParaRPr lang="ru-RU" sz="1800" u="none" baseline="0" dirty="0">
            <a:solidFill>
              <a:schemeClr val="tx1">
                <a:lumMod val="85000"/>
                <a:lumOff val="15000"/>
              </a:schemeClr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B43EB2F5-DAF8-4759-88DB-134DDFC1DB06}" type="parTrans" cxnId="{A05BC53A-C650-4178-B535-5396A7DFA7A1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E5E2A2-4C57-465F-B73F-9046137FA655}" type="sibTrans" cxnId="{A05BC53A-C650-4178-B535-5396A7DFA7A1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07210B-1EF6-43E2-A3A7-76C12CCB4932}">
      <dgm:prSet phldrT="[Текст]" custT="1"/>
      <dgm:spPr/>
      <dgm:t>
        <a:bodyPr/>
        <a:lstStyle/>
        <a:p>
          <a:r>
            <a:rPr lang="ru-RU" sz="19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создание</a:t>
          </a:r>
          <a:endParaRPr lang="ru-RU" sz="19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1769336E-E0AD-407C-B289-CD008D9062E5}" type="parTrans" cxnId="{A1840AB3-4F54-4500-9AE6-D63B19F9A2E3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C62BB0-2F5F-4EDF-87C1-295A81F21893}" type="sibTrans" cxnId="{A1840AB3-4F54-4500-9AE6-D63B19F9A2E3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7B8206-F7EC-4730-96BC-0205C5953B54}">
      <dgm:prSet phldrT="[Текст]" custT="1"/>
      <dgm:spPr/>
      <dgm:t>
        <a:bodyPr/>
        <a:lstStyle/>
        <a:p>
          <a:r>
            <a:rPr lang="ru-RU" sz="19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регулярное наполнение</a:t>
          </a:r>
          <a:endParaRPr lang="ru-RU" sz="19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D6E34700-8B8A-4C7E-82AB-32EB99DB6993}" type="parTrans" cxnId="{0EF0DEEF-A5E2-45A8-A74D-064769AD041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C20F48-6A53-43BA-B7DF-A90435A8E08F}" type="sibTrans" cxnId="{0EF0DEEF-A5E2-45A8-A74D-064769AD041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239CDC-FE4D-4EFE-B490-9B5414FD2D6A}">
      <dgm:prSet phldrT="[Текст]" custT="1"/>
      <dgm:spPr/>
      <dgm:t>
        <a:bodyPr/>
        <a:lstStyle/>
        <a:p>
          <a:r>
            <a:rPr lang="ru-RU" sz="19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вовлечение в работу</a:t>
          </a:r>
          <a:endParaRPr lang="ru-RU" sz="19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B3219B93-4999-49ED-9D5C-7DDBE498337B}" type="parTrans" cxnId="{804E7DDD-F254-45CB-BEB3-80ED1697127F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5F0568-B322-4E20-89F9-258EBF904612}" type="sibTrans" cxnId="{804E7DDD-F254-45CB-BEB3-80ED1697127F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DEC117-3918-4A66-9E7B-AAF9D1AC6774}">
      <dgm:prSet custT="1"/>
      <dgm:spPr/>
      <dgm:t>
        <a:bodyPr/>
        <a:lstStyle/>
        <a:p>
          <a:r>
            <a:rPr lang="ru-RU" sz="1900" i="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порядок выявления и оценки рисков</a:t>
          </a:r>
        </a:p>
      </dgm:t>
    </dgm:pt>
    <dgm:pt modelId="{A2DA3405-6C7F-456F-B10B-CCB241811605}" type="parTrans" cxnId="{477245A9-B564-48A8-BD5F-12171B449AAF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0A5707-C562-49F6-8E13-92E4798860AE}" type="sibTrans" cxnId="{477245A9-B564-48A8-BD5F-12171B449AAF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F5B962-93C0-4EB2-8FF9-0DF42FB6A4A3}">
      <dgm:prSet custT="1"/>
      <dgm:spPr/>
      <dgm:t>
        <a:bodyPr/>
        <a:lstStyle/>
        <a:p>
          <a:r>
            <a:rPr lang="ru-RU" sz="1900" i="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порядок информирования служащих</a:t>
          </a:r>
        </a:p>
      </dgm:t>
    </dgm:pt>
    <dgm:pt modelId="{8E5D63C1-3A8B-472C-A5A3-2ED4ADB1B7D3}" type="parTrans" cxnId="{9B211EA9-9FF8-49E9-A157-4C885C53E04F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EF611F-7054-4E0C-82AD-FC3B804F33A3}" type="sibTrans" cxnId="{9B211EA9-9FF8-49E9-A157-4C885C53E04F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8A7044-A76A-46D6-BBFF-47EDFA808CF5}">
      <dgm:prSet custT="1"/>
      <dgm:spPr/>
      <dgm:t>
        <a:bodyPr/>
        <a:lstStyle/>
        <a:p>
          <a:r>
            <a:rPr lang="ru-RU" sz="1900" i="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меры по контролю</a:t>
          </a:r>
        </a:p>
      </dgm:t>
    </dgm:pt>
    <dgm:pt modelId="{8C5FECAD-418E-44EC-9EE5-8039AF8EA669}" type="parTrans" cxnId="{A216FF84-600A-438A-A0BF-3121CEFF563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0FBA90-FE2A-4EF2-ACBA-6AFF734B2A1F}" type="sibTrans" cxnId="{A216FF84-600A-438A-A0BF-3121CEFF563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5CC903-02D5-4184-A5EF-DF06CD83196E}">
      <dgm:prSet custT="1"/>
      <dgm:spPr/>
      <dgm:t>
        <a:bodyPr/>
        <a:lstStyle/>
        <a:p>
          <a:r>
            <a:rPr lang="ru-RU" sz="1900" i="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оценка эффективности</a:t>
          </a:r>
          <a:endParaRPr lang="ru-RU" sz="1900" i="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7BDAEB69-F45E-4DB9-825D-FBDEE96055A0}" type="parTrans" cxnId="{C2C3C16C-58BB-4BEB-9A9E-0B43E08B4C0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99201C-F664-44B2-B49D-4E168F1BC7AA}" type="sibTrans" cxnId="{C2C3C16C-58BB-4BEB-9A9E-0B43E08B4C0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0B9D06-2F69-47F2-8469-96E3B0DD27D1}" type="pres">
      <dgm:prSet presAssocID="{A4F598FC-E894-4D94-9CF0-42A07FE3A7D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C84D385-DA8E-4A36-931F-CEF472CE9459}" type="pres">
      <dgm:prSet presAssocID="{E9E63B75-9D7F-4070-A57B-638A599348CF}" presName="composite" presStyleCnt="0"/>
      <dgm:spPr/>
    </dgm:pt>
    <dgm:pt modelId="{B2754DAB-A0E2-4A71-9301-9496D6B8A08C}" type="pres">
      <dgm:prSet presAssocID="{E9E63B75-9D7F-4070-A57B-638A599348CF}" presName="bentUpArrow1" presStyleLbl="alignImgPlace1" presStyleIdx="0" presStyleCnt="2" custScaleY="155735" custLinFactNeighborX="-4871" custLinFactNeighborY="-18809"/>
      <dgm:spPr>
        <a:ln>
          <a:noFill/>
        </a:ln>
      </dgm:spPr>
    </dgm:pt>
    <dgm:pt modelId="{05765EFE-9A87-4FC9-B1BE-3FFBA73C5C44}" type="pres">
      <dgm:prSet presAssocID="{E9E63B75-9D7F-4070-A57B-638A599348CF}" presName="ParentText" presStyleLbl="node1" presStyleIdx="0" presStyleCnt="3" custScaleX="157718" custScaleY="137912" custLinFactNeighborX="-1787" custLinFactNeighborY="-6234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EFFB97-26F3-44FA-920B-7658720917DE}" type="pres">
      <dgm:prSet presAssocID="{E9E63B75-9D7F-4070-A57B-638A599348CF}" presName="ChildText" presStyleLbl="revTx" presStyleIdx="0" presStyleCnt="3" custScaleX="665399" custScaleY="199688" custLinFactX="110217" custLinFactNeighborX="200000" custLinFactNeighborY="-528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05EB76-2E4A-41C0-80BE-443D64432C9C}" type="pres">
      <dgm:prSet presAssocID="{1A6BAC7A-CAC2-4977-AFF5-E4ABE2CF735C}" presName="sibTrans" presStyleCnt="0"/>
      <dgm:spPr/>
    </dgm:pt>
    <dgm:pt modelId="{37F3D79D-DD3B-47C2-9540-566A034A3AC4}" type="pres">
      <dgm:prSet presAssocID="{7BD17ED2-529B-4685-80DA-448E19F1DAD5}" presName="composite" presStyleCnt="0"/>
      <dgm:spPr/>
    </dgm:pt>
    <dgm:pt modelId="{2BAD170C-1515-419F-9CF0-194505492F93}" type="pres">
      <dgm:prSet presAssocID="{7BD17ED2-529B-4685-80DA-448E19F1DAD5}" presName="bentUpArrow1" presStyleLbl="alignImgPlace1" presStyleIdx="1" presStyleCnt="2" custScaleX="104023" custScaleY="133956" custLinFactNeighborX="-54172" custLinFactNeighborY="51910"/>
      <dgm:spPr>
        <a:ln>
          <a:noFill/>
        </a:ln>
      </dgm:spPr>
    </dgm:pt>
    <dgm:pt modelId="{84418B21-AC4A-4FD6-825D-A0B3F47FCEDB}" type="pres">
      <dgm:prSet presAssocID="{7BD17ED2-529B-4685-80DA-448E19F1DAD5}" presName="ParentText" presStyleLbl="node1" presStyleIdx="1" presStyleCnt="3" custScaleX="208989" custScaleY="144321" custLinFactNeighborX="-50310" custLinFactNeighborY="400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6E4BA-3486-4E47-B7DF-61FD7E8F60E3}" type="pres">
      <dgm:prSet presAssocID="{7BD17ED2-529B-4685-80DA-448E19F1DAD5}" presName="ChildText" presStyleLbl="revTx" presStyleIdx="1" presStyleCnt="3" custScaleX="365512" custLinFactX="34713" custLinFactNeighborX="100000" custLinFactNeighborY="-115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0BD3D0-6DFC-4E31-8446-296C0A215E73}" type="pres">
      <dgm:prSet presAssocID="{3895124D-66B7-456F-91B8-915634D604D3}" presName="sibTrans" presStyleCnt="0"/>
      <dgm:spPr/>
    </dgm:pt>
    <dgm:pt modelId="{ACE51F53-7D8E-4174-9689-03E1CD55B8E4}" type="pres">
      <dgm:prSet presAssocID="{246F3844-F979-47FA-8945-3B4874049F1C}" presName="composite" presStyleCnt="0"/>
      <dgm:spPr/>
    </dgm:pt>
    <dgm:pt modelId="{FDDA40A3-1FBA-4C70-B3EA-4EFC8B532C5E}" type="pres">
      <dgm:prSet presAssocID="{246F3844-F979-47FA-8945-3B4874049F1C}" presName="ParentText" presStyleLbl="node1" presStyleIdx="2" presStyleCnt="3" custScaleX="226548" custScaleY="153297" custLinFactX="-32847" custLinFactNeighborX="-100000" custLinFactNeighborY="3844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C345B-7A6C-41FD-8AAD-4C5F25AA24CD}" type="pres">
      <dgm:prSet presAssocID="{246F3844-F979-47FA-8945-3B4874049F1C}" presName="FinalChildText" presStyleLbl="revTx" presStyleIdx="2" presStyleCnt="3" custScaleX="233559" custLinFactNeighborX="-17122" custLinFactNeighborY="170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840AB3-4F54-4500-9AE6-D63B19F9A2E3}" srcId="{246F3844-F979-47FA-8945-3B4874049F1C}" destId="{F607210B-1EF6-43E2-A3A7-76C12CCB4932}" srcOrd="0" destOrd="0" parTransId="{1769336E-E0AD-407C-B289-CD008D9062E5}" sibTransId="{EBC62BB0-2F5F-4EDF-87C1-295A81F21893}"/>
    <dgm:cxn modelId="{477245A9-B564-48A8-BD5F-12171B449AAF}" srcId="{E9E63B75-9D7F-4070-A57B-638A599348CF}" destId="{FBDEC117-3918-4A66-9E7B-AAF9D1AC6774}" srcOrd="1" destOrd="0" parTransId="{A2DA3405-6C7F-456F-B10B-CCB241811605}" sibTransId="{3E0A5707-C562-49F6-8E13-92E4798860AE}"/>
    <dgm:cxn modelId="{A3DAC131-77BC-4DBB-B25E-4BFB3630020C}" type="presOf" srcId="{558A7044-A76A-46D6-BBFF-47EDFA808CF5}" destId="{EFEFFB97-26F3-44FA-920B-7658720917DE}" srcOrd="0" destOrd="3" presId="urn:microsoft.com/office/officeart/2005/8/layout/StepDownProcess"/>
    <dgm:cxn modelId="{A216FF84-600A-438A-A0BF-3121CEFF5636}" srcId="{E9E63B75-9D7F-4070-A57B-638A599348CF}" destId="{558A7044-A76A-46D6-BBFF-47EDFA808CF5}" srcOrd="3" destOrd="0" parTransId="{8C5FECAD-418E-44EC-9EE5-8039AF8EA669}" sibTransId="{B60FBA90-FE2A-4EF2-ACBA-6AFF734B2A1F}"/>
    <dgm:cxn modelId="{3B513402-7C27-4A86-9743-40BAB6E2AC01}" type="presOf" srcId="{7BD17ED2-529B-4685-80DA-448E19F1DAD5}" destId="{84418B21-AC4A-4FD6-825D-A0B3F47FCEDB}" srcOrd="0" destOrd="0" presId="urn:microsoft.com/office/officeart/2005/8/layout/StepDownProcess"/>
    <dgm:cxn modelId="{2A99BDF2-5A15-42C2-9161-8E3E1C9BD6D0}" srcId="{E9E63B75-9D7F-4070-A57B-638A599348CF}" destId="{075FB11B-2ACD-4BEC-8DCD-FC3F1C36AEA1}" srcOrd="0" destOrd="0" parTransId="{503A3A34-F19A-4850-ADD2-1414D38E7AFA}" sibTransId="{29239042-43B0-4495-9826-9305AC8718C3}"/>
    <dgm:cxn modelId="{9FE91635-FB88-40C5-A663-6E6E7FF6E54D}" type="presOf" srcId="{0D239CDC-FE4D-4EFE-B490-9B5414FD2D6A}" destId="{BBF6E4BA-3486-4E47-B7DF-61FD7E8F60E3}" srcOrd="0" destOrd="1" presId="urn:microsoft.com/office/officeart/2005/8/layout/StepDownProcess"/>
    <dgm:cxn modelId="{AE2C6334-8C16-4FEE-902C-0E05E7FB1877}" type="presOf" srcId="{377B8206-F7EC-4730-96BC-0205C5953B54}" destId="{FD9C345B-7A6C-41FD-8AAD-4C5F25AA24CD}" srcOrd="0" destOrd="1" presId="urn:microsoft.com/office/officeart/2005/8/layout/StepDownProcess"/>
    <dgm:cxn modelId="{9A0D116F-0265-4C4F-9270-CB9AEDCFABF3}" type="presOf" srcId="{FBDEC117-3918-4A66-9E7B-AAF9D1AC6774}" destId="{EFEFFB97-26F3-44FA-920B-7658720917DE}" srcOrd="0" destOrd="1" presId="urn:microsoft.com/office/officeart/2005/8/layout/StepDownProcess"/>
    <dgm:cxn modelId="{7CB18ABC-5789-4090-969C-BF2C8377F7E3}" type="presOf" srcId="{A4F598FC-E894-4D94-9CF0-42A07FE3A7D7}" destId="{F00B9D06-2F69-47F2-8469-96E3B0DD27D1}" srcOrd="0" destOrd="0" presId="urn:microsoft.com/office/officeart/2005/8/layout/StepDownProcess"/>
    <dgm:cxn modelId="{AF4A11FB-F929-4F6B-8E34-37A5A35DA4EB}" srcId="{A4F598FC-E894-4D94-9CF0-42A07FE3A7D7}" destId="{7BD17ED2-529B-4685-80DA-448E19F1DAD5}" srcOrd="1" destOrd="0" parTransId="{36457FE5-8792-4573-9AD5-52B99B100591}" sibTransId="{3895124D-66B7-456F-91B8-915634D604D3}"/>
    <dgm:cxn modelId="{505A7CF3-A557-4B54-B5FD-3AADD4FB16BA}" type="presOf" srcId="{C8F5B962-93C0-4EB2-8FF9-0DF42FB6A4A3}" destId="{EFEFFB97-26F3-44FA-920B-7658720917DE}" srcOrd="0" destOrd="2" presId="urn:microsoft.com/office/officeart/2005/8/layout/StepDownProcess"/>
    <dgm:cxn modelId="{C54AB3C0-531A-4B4D-AFC7-91138310E3E1}" type="presOf" srcId="{E9E63B75-9D7F-4070-A57B-638A599348CF}" destId="{05765EFE-9A87-4FC9-B1BE-3FFBA73C5C44}" srcOrd="0" destOrd="0" presId="urn:microsoft.com/office/officeart/2005/8/layout/StepDownProcess"/>
    <dgm:cxn modelId="{F6483A5D-BFE8-42FB-B1CC-9E48F98BF9E6}" type="presOf" srcId="{075FB11B-2ACD-4BEC-8DCD-FC3F1C36AEA1}" destId="{EFEFFB97-26F3-44FA-920B-7658720917DE}" srcOrd="0" destOrd="0" presId="urn:microsoft.com/office/officeart/2005/8/layout/StepDownProcess"/>
    <dgm:cxn modelId="{81CDF6A3-C8C4-48FD-9DC1-E9CCAD42190B}" type="presOf" srcId="{DA5CC903-02D5-4184-A5EF-DF06CD83196E}" destId="{EFEFFB97-26F3-44FA-920B-7658720917DE}" srcOrd="0" destOrd="4" presId="urn:microsoft.com/office/officeart/2005/8/layout/StepDownProcess"/>
    <dgm:cxn modelId="{AE95B2E4-B5A7-4F53-B7B5-C6DFF5C74CB9}" srcId="{7BD17ED2-529B-4685-80DA-448E19F1DAD5}" destId="{86A19F6B-6140-4668-9977-81330D4736B9}" srcOrd="0" destOrd="0" parTransId="{DFCC080C-527C-4621-8BF1-078BC10A18F7}" sibTransId="{066908CB-C948-432F-858F-1A6A6481DF4C}"/>
    <dgm:cxn modelId="{EFEF47AE-4665-412F-87A2-C1693B0050C9}" type="presOf" srcId="{F607210B-1EF6-43E2-A3A7-76C12CCB4932}" destId="{FD9C345B-7A6C-41FD-8AAD-4C5F25AA24CD}" srcOrd="0" destOrd="0" presId="urn:microsoft.com/office/officeart/2005/8/layout/StepDownProcess"/>
    <dgm:cxn modelId="{0EF46D42-1970-476A-8F03-5566345024A9}" srcId="{A4F598FC-E894-4D94-9CF0-42A07FE3A7D7}" destId="{E9E63B75-9D7F-4070-A57B-638A599348CF}" srcOrd="0" destOrd="0" parTransId="{E4033523-8291-4AA2-8EE0-DF45B9D76348}" sibTransId="{1A6BAC7A-CAC2-4977-AFF5-E4ABE2CF735C}"/>
    <dgm:cxn modelId="{C2C3C16C-58BB-4BEB-9A9E-0B43E08B4C09}" srcId="{E9E63B75-9D7F-4070-A57B-638A599348CF}" destId="{DA5CC903-02D5-4184-A5EF-DF06CD83196E}" srcOrd="4" destOrd="0" parTransId="{7BDAEB69-F45E-4DB9-825D-FBDEE96055A0}" sibTransId="{E299201C-F664-44B2-B49D-4E168F1BC7AA}"/>
    <dgm:cxn modelId="{7B7EDD30-CF8D-4117-BEAB-29CEB310E148}" type="presOf" srcId="{246F3844-F979-47FA-8945-3B4874049F1C}" destId="{FDDA40A3-1FBA-4C70-B3EA-4EFC8B532C5E}" srcOrd="0" destOrd="0" presId="urn:microsoft.com/office/officeart/2005/8/layout/StepDownProcess"/>
    <dgm:cxn modelId="{804E7DDD-F254-45CB-BEB3-80ED1697127F}" srcId="{7BD17ED2-529B-4685-80DA-448E19F1DAD5}" destId="{0D239CDC-FE4D-4EFE-B490-9B5414FD2D6A}" srcOrd="1" destOrd="0" parTransId="{B3219B93-4999-49ED-9D5C-7DDBE498337B}" sibTransId="{725F0568-B322-4E20-89F9-258EBF904612}"/>
    <dgm:cxn modelId="{9B211EA9-9FF8-49E9-A157-4C885C53E04F}" srcId="{E9E63B75-9D7F-4070-A57B-638A599348CF}" destId="{C8F5B962-93C0-4EB2-8FF9-0DF42FB6A4A3}" srcOrd="2" destOrd="0" parTransId="{8E5D63C1-3A8B-472C-A5A3-2ED4ADB1B7D3}" sibTransId="{13EF611F-7054-4E0C-82AD-FC3B804F33A3}"/>
    <dgm:cxn modelId="{A05BC53A-C650-4178-B535-5396A7DFA7A1}" srcId="{A4F598FC-E894-4D94-9CF0-42A07FE3A7D7}" destId="{246F3844-F979-47FA-8945-3B4874049F1C}" srcOrd="2" destOrd="0" parTransId="{B43EB2F5-DAF8-4759-88DB-134DDFC1DB06}" sibTransId="{36E5E2A2-4C57-465F-B73F-9046137FA655}"/>
    <dgm:cxn modelId="{0EF0DEEF-A5E2-45A8-A74D-064769AD041E}" srcId="{246F3844-F979-47FA-8945-3B4874049F1C}" destId="{377B8206-F7EC-4730-96BC-0205C5953B54}" srcOrd="1" destOrd="0" parTransId="{D6E34700-8B8A-4C7E-82AB-32EB99DB6993}" sibTransId="{DFC20F48-6A53-43BA-B7DF-A90435A8E08F}"/>
    <dgm:cxn modelId="{C26FA842-2930-4505-90EB-B7D318CA25DA}" type="presOf" srcId="{86A19F6B-6140-4668-9977-81330D4736B9}" destId="{BBF6E4BA-3486-4E47-B7DF-61FD7E8F60E3}" srcOrd="0" destOrd="0" presId="urn:microsoft.com/office/officeart/2005/8/layout/StepDownProcess"/>
    <dgm:cxn modelId="{55EAE744-2215-4DBF-B511-17337DB2B7EF}" type="presParOf" srcId="{F00B9D06-2F69-47F2-8469-96E3B0DD27D1}" destId="{7C84D385-DA8E-4A36-931F-CEF472CE9459}" srcOrd="0" destOrd="0" presId="urn:microsoft.com/office/officeart/2005/8/layout/StepDownProcess"/>
    <dgm:cxn modelId="{0CF3E858-397B-40F5-94A3-7FEBC2D7DA73}" type="presParOf" srcId="{7C84D385-DA8E-4A36-931F-CEF472CE9459}" destId="{B2754DAB-A0E2-4A71-9301-9496D6B8A08C}" srcOrd="0" destOrd="0" presId="urn:microsoft.com/office/officeart/2005/8/layout/StepDownProcess"/>
    <dgm:cxn modelId="{C1946F6F-8D90-4D1A-AB2D-FD013298852C}" type="presParOf" srcId="{7C84D385-DA8E-4A36-931F-CEF472CE9459}" destId="{05765EFE-9A87-4FC9-B1BE-3FFBA73C5C44}" srcOrd="1" destOrd="0" presId="urn:microsoft.com/office/officeart/2005/8/layout/StepDownProcess"/>
    <dgm:cxn modelId="{F1243CBF-E4BF-427B-BD5F-88D5BC295FFE}" type="presParOf" srcId="{7C84D385-DA8E-4A36-931F-CEF472CE9459}" destId="{EFEFFB97-26F3-44FA-920B-7658720917DE}" srcOrd="2" destOrd="0" presId="urn:microsoft.com/office/officeart/2005/8/layout/StepDownProcess"/>
    <dgm:cxn modelId="{EF72B288-22BA-4505-B73C-CBA8EE1CB0C1}" type="presParOf" srcId="{F00B9D06-2F69-47F2-8469-96E3B0DD27D1}" destId="{1405EB76-2E4A-41C0-80BE-443D64432C9C}" srcOrd="1" destOrd="0" presId="urn:microsoft.com/office/officeart/2005/8/layout/StepDownProcess"/>
    <dgm:cxn modelId="{E6A41F54-0A2E-4E1C-9F0C-5EB6F76BC198}" type="presParOf" srcId="{F00B9D06-2F69-47F2-8469-96E3B0DD27D1}" destId="{37F3D79D-DD3B-47C2-9540-566A034A3AC4}" srcOrd="2" destOrd="0" presId="urn:microsoft.com/office/officeart/2005/8/layout/StepDownProcess"/>
    <dgm:cxn modelId="{729BB45B-2FC1-42F0-8DBF-54335D427DDC}" type="presParOf" srcId="{37F3D79D-DD3B-47C2-9540-566A034A3AC4}" destId="{2BAD170C-1515-419F-9CF0-194505492F93}" srcOrd="0" destOrd="0" presId="urn:microsoft.com/office/officeart/2005/8/layout/StepDownProcess"/>
    <dgm:cxn modelId="{EDB2DB2F-C8A5-4624-9E97-FF2D1D55879C}" type="presParOf" srcId="{37F3D79D-DD3B-47C2-9540-566A034A3AC4}" destId="{84418B21-AC4A-4FD6-825D-A0B3F47FCEDB}" srcOrd="1" destOrd="0" presId="urn:microsoft.com/office/officeart/2005/8/layout/StepDownProcess"/>
    <dgm:cxn modelId="{55CD8721-EE01-4D2B-BA6D-F161E4F10DC1}" type="presParOf" srcId="{37F3D79D-DD3B-47C2-9540-566A034A3AC4}" destId="{BBF6E4BA-3486-4E47-B7DF-61FD7E8F60E3}" srcOrd="2" destOrd="0" presId="urn:microsoft.com/office/officeart/2005/8/layout/StepDownProcess"/>
    <dgm:cxn modelId="{CFC17771-FF10-4738-8ADC-77902CAA7DE7}" type="presParOf" srcId="{F00B9D06-2F69-47F2-8469-96E3B0DD27D1}" destId="{ED0BD3D0-6DFC-4E31-8446-296C0A215E73}" srcOrd="3" destOrd="0" presId="urn:microsoft.com/office/officeart/2005/8/layout/StepDownProcess"/>
    <dgm:cxn modelId="{5076D664-3076-464C-ADC0-55EED00C02A5}" type="presParOf" srcId="{F00B9D06-2F69-47F2-8469-96E3B0DD27D1}" destId="{ACE51F53-7D8E-4174-9689-03E1CD55B8E4}" srcOrd="4" destOrd="0" presId="urn:microsoft.com/office/officeart/2005/8/layout/StepDownProcess"/>
    <dgm:cxn modelId="{FE2D7C73-9C0D-464B-9C77-7356398B5D79}" type="presParOf" srcId="{ACE51F53-7D8E-4174-9689-03E1CD55B8E4}" destId="{FDDA40A3-1FBA-4C70-B3EA-4EFC8B532C5E}" srcOrd="0" destOrd="0" presId="urn:microsoft.com/office/officeart/2005/8/layout/StepDownProcess"/>
    <dgm:cxn modelId="{F46B93C1-2318-46E2-9004-4F48B16AE4B2}" type="presParOf" srcId="{ACE51F53-7D8E-4174-9689-03E1CD55B8E4}" destId="{FD9C345B-7A6C-41FD-8AAD-4C5F25AA24C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47CDFC-80B5-4427-9E10-D60D1FBCD3E5}" type="doc">
      <dgm:prSet loTypeId="urn:microsoft.com/office/officeart/2005/8/layout/cycle5" loCatId="cycle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F02F535F-4B8D-409E-8765-EB07EC2F9CD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b="1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Выявление и оценка </a:t>
          </a:r>
          <a:r>
            <a:rPr lang="ru-RU" sz="1800" b="1" baseline="0" dirty="0" err="1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комплаенс</a:t>
          </a:r>
          <a:r>
            <a:rPr lang="ru-RU" sz="1800" b="1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-рисков</a:t>
          </a:r>
          <a:endParaRPr lang="ru-RU" sz="1800" b="1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BA4FF28A-FF04-43C4-AF8A-9D0E1A929A6B}" type="parTrans" cxnId="{F295B2D7-35A0-4297-8AE5-434C8C2A3F6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F47071-E44D-48C9-BCFD-5B5CBBC6DD9F}" type="sibTrans" cxnId="{F295B2D7-35A0-4297-8AE5-434C8C2A3F6A}">
      <dgm:prSet/>
      <dgm:spPr>
        <a:ln w="31750"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0EB7FD-DF2B-4F94-9AC0-4AA55BC3876B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b="1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Разработка и реализация мероприятий по снижению </a:t>
          </a:r>
          <a:r>
            <a:rPr lang="ru-RU" sz="1800" b="1" baseline="0" dirty="0" err="1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комплаенс</a:t>
          </a:r>
          <a:r>
            <a:rPr lang="ru-RU" sz="1800" b="1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-рисков</a:t>
          </a:r>
          <a:endParaRPr lang="ru-RU" sz="1800" b="1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9B036CA6-E6E4-4C41-9440-F14B1995943B}" type="parTrans" cxnId="{4380665D-65D7-41F7-AFC0-A16747C6F761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ECEF02-AC28-4E11-A44D-BCD22CD04754}" type="sibTrans" cxnId="{4380665D-65D7-41F7-AFC0-A16747C6F761}">
      <dgm:prSet/>
      <dgm:spPr>
        <a:ln w="31750"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7A6BE7-A295-4146-85B9-85FE2077068F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b="1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Ознакомление муниципальных служащих с актами</a:t>
          </a:r>
          <a:endParaRPr lang="ru-RU" sz="1800" b="1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7A446DF7-5334-461D-9C9F-33C12597E4F4}" type="parTrans" cxnId="{A4427839-9B0E-4135-B80B-48311EEB2E01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C661F9-C077-4513-9845-50EC802FCF01}" type="sibTrans" cxnId="{A4427839-9B0E-4135-B80B-48311EEB2E01}">
      <dgm:prSet/>
      <dgm:spPr>
        <a:ln w="31750"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7F76C1-C5A6-48ED-9EE0-61951F38A695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b="1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Оценка </a:t>
          </a:r>
          <a:r>
            <a:rPr lang="ru-RU" sz="1800" b="1" baseline="0" dirty="0" err="1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эффектив-ности</a:t>
          </a:r>
          <a:endParaRPr lang="ru-RU" sz="1800" b="1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21A94CD6-853C-4708-B770-982F3908BB2B}" type="parTrans" cxnId="{86A40DAF-5188-46A6-A80B-C3CA3D5E59BC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B02E91-1C3D-4A2E-AF6B-06FDE8D525FB}" type="sibTrans" cxnId="{86A40DAF-5188-46A6-A80B-C3CA3D5E59BC}">
      <dgm:prSet/>
      <dgm:spPr>
        <a:ln w="31750"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135456-5FA4-46FF-A36D-241645C74BF6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b="1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Подготовка доклада</a:t>
          </a:r>
          <a:endParaRPr lang="ru-RU" sz="1800" b="1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gm:t>
    </dgm:pt>
    <dgm:pt modelId="{5B95F8C4-C7BF-4A0C-9EE5-666DB77EA652}" type="parTrans" cxnId="{4D4C10CF-1F30-485E-83D8-969C13C73837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7B1C01-3CC5-467C-8787-D08D92D03A41}" type="sibTrans" cxnId="{4D4C10CF-1F30-485E-83D8-969C13C73837}">
      <dgm:prSet/>
      <dgm:spPr>
        <a:ln w="31750"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E5D249-8A39-4B5E-A1E4-759A40F67D3F}" type="pres">
      <dgm:prSet presAssocID="{2E47CDFC-80B5-4427-9E10-D60D1FBCD3E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B65412-852F-474C-8C95-AFBA5AAD2413}" type="pres">
      <dgm:prSet presAssocID="{F02F535F-4B8D-409E-8765-EB07EC2F9CD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3612B-7508-4F24-821F-C2E905627584}" type="pres">
      <dgm:prSet presAssocID="{F02F535F-4B8D-409E-8765-EB07EC2F9CD2}" presName="spNode" presStyleCnt="0"/>
      <dgm:spPr/>
      <dgm:t>
        <a:bodyPr/>
        <a:lstStyle/>
        <a:p>
          <a:endParaRPr lang="ru-RU"/>
        </a:p>
      </dgm:t>
    </dgm:pt>
    <dgm:pt modelId="{39202D70-D0A3-4B74-A3DA-AE3997A78A4B}" type="pres">
      <dgm:prSet presAssocID="{A5F47071-E44D-48C9-BCFD-5B5CBBC6DD9F}" presName="sibTrans" presStyleLbl="sibTrans1D1" presStyleIdx="0" presStyleCnt="5"/>
      <dgm:spPr/>
      <dgm:t>
        <a:bodyPr/>
        <a:lstStyle/>
        <a:p>
          <a:endParaRPr lang="ru-RU"/>
        </a:p>
      </dgm:t>
    </dgm:pt>
    <dgm:pt modelId="{E0C27326-FCF6-4118-B2E0-9A2C7BF183D1}" type="pres">
      <dgm:prSet presAssocID="{B20EB7FD-DF2B-4F94-9AC0-4AA55BC3876B}" presName="node" presStyleLbl="node1" presStyleIdx="1" presStyleCnt="5" custScaleX="112121" custScaleY="144309" custRadScaleRad="102235" custRadScaleInc="6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4E1D21-8367-4347-9B77-0E63454023E0}" type="pres">
      <dgm:prSet presAssocID="{B20EB7FD-DF2B-4F94-9AC0-4AA55BC3876B}" presName="spNode" presStyleCnt="0"/>
      <dgm:spPr/>
      <dgm:t>
        <a:bodyPr/>
        <a:lstStyle/>
        <a:p>
          <a:endParaRPr lang="ru-RU"/>
        </a:p>
      </dgm:t>
    </dgm:pt>
    <dgm:pt modelId="{F1E7A74A-B8EA-4A47-A0EC-D853481254D6}" type="pres">
      <dgm:prSet presAssocID="{F8ECEF02-AC28-4E11-A44D-BCD22CD04754}" presName="sibTrans" presStyleLbl="sibTrans1D1" presStyleIdx="1" presStyleCnt="5"/>
      <dgm:spPr/>
      <dgm:t>
        <a:bodyPr/>
        <a:lstStyle/>
        <a:p>
          <a:endParaRPr lang="ru-RU"/>
        </a:p>
      </dgm:t>
    </dgm:pt>
    <dgm:pt modelId="{E12664B5-5B8D-4A1B-B0BE-40BEBD2975B1}" type="pres">
      <dgm:prSet presAssocID="{A77A6BE7-A295-4146-85B9-85FE2077068F}" presName="node" presStyleLbl="node1" presStyleIdx="2" presStyleCnt="5" custScaleX="118637" custScaleY="93675" custRadScaleRad="93123" custRadScaleInc="-31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1F688F-DD33-44E1-951B-185D276E9AA0}" type="pres">
      <dgm:prSet presAssocID="{A77A6BE7-A295-4146-85B9-85FE2077068F}" presName="spNode" presStyleCnt="0"/>
      <dgm:spPr/>
      <dgm:t>
        <a:bodyPr/>
        <a:lstStyle/>
        <a:p>
          <a:endParaRPr lang="ru-RU"/>
        </a:p>
      </dgm:t>
    </dgm:pt>
    <dgm:pt modelId="{92692738-7741-48EC-8BAD-18D58BEE1C19}" type="pres">
      <dgm:prSet presAssocID="{EDC661F9-C077-4513-9845-50EC802FCF01}" presName="sibTrans" presStyleLbl="sibTrans1D1" presStyleIdx="2" presStyleCnt="5"/>
      <dgm:spPr/>
      <dgm:t>
        <a:bodyPr/>
        <a:lstStyle/>
        <a:p>
          <a:endParaRPr lang="ru-RU"/>
        </a:p>
      </dgm:t>
    </dgm:pt>
    <dgm:pt modelId="{B2C5E60D-EEC9-49A7-9662-B8ADCD582454}" type="pres">
      <dgm:prSet presAssocID="{DB7F76C1-C5A6-48ED-9EE0-61951F38A695}" presName="node" presStyleLbl="node1" presStyleIdx="3" presStyleCnt="5" custScaleX="107594" custScaleY="108692" custRadScaleRad="96126" custRadScaleInc="47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B5429E-A587-4B29-ACF3-DE476B3639C0}" type="pres">
      <dgm:prSet presAssocID="{DB7F76C1-C5A6-48ED-9EE0-61951F38A695}" presName="spNode" presStyleCnt="0"/>
      <dgm:spPr/>
      <dgm:t>
        <a:bodyPr/>
        <a:lstStyle/>
        <a:p>
          <a:endParaRPr lang="ru-RU"/>
        </a:p>
      </dgm:t>
    </dgm:pt>
    <dgm:pt modelId="{DC44CC1D-4A6C-43CD-90B5-935A4A90B3B3}" type="pres">
      <dgm:prSet presAssocID="{F3B02E91-1C3D-4A2E-AF6B-06FDE8D525FB}" presName="sibTrans" presStyleLbl="sibTrans1D1" presStyleIdx="3" presStyleCnt="5"/>
      <dgm:spPr/>
      <dgm:t>
        <a:bodyPr/>
        <a:lstStyle/>
        <a:p>
          <a:endParaRPr lang="ru-RU"/>
        </a:p>
      </dgm:t>
    </dgm:pt>
    <dgm:pt modelId="{3C647C94-33AE-466C-A7E8-715B69038D7B}" type="pres">
      <dgm:prSet presAssocID="{C3135456-5FA4-46FF-A36D-241645C74BF6}" presName="node" presStyleLbl="node1" presStyleIdx="4" presStyleCnt="5" custScaleX="111962" custScaleY="110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1082FF-2A18-45E7-A6F9-E33FC77969D0}" type="pres">
      <dgm:prSet presAssocID="{C3135456-5FA4-46FF-A36D-241645C74BF6}" presName="spNode" presStyleCnt="0"/>
      <dgm:spPr/>
      <dgm:t>
        <a:bodyPr/>
        <a:lstStyle/>
        <a:p>
          <a:endParaRPr lang="ru-RU"/>
        </a:p>
      </dgm:t>
    </dgm:pt>
    <dgm:pt modelId="{B3DA0AB9-EC3D-4AF6-A9CF-1EE6E55D6F78}" type="pres">
      <dgm:prSet presAssocID="{357B1C01-3CC5-467C-8787-D08D92D03A41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3852A265-CBE7-47C1-9245-8A46A6D915EB}" type="presOf" srcId="{A77A6BE7-A295-4146-85B9-85FE2077068F}" destId="{E12664B5-5B8D-4A1B-B0BE-40BEBD2975B1}" srcOrd="0" destOrd="0" presId="urn:microsoft.com/office/officeart/2005/8/layout/cycle5"/>
    <dgm:cxn modelId="{169618C6-672A-46D9-A208-877C905DBE52}" type="presOf" srcId="{F02F535F-4B8D-409E-8765-EB07EC2F9CD2}" destId="{81B65412-852F-474C-8C95-AFBA5AAD2413}" srcOrd="0" destOrd="0" presId="urn:microsoft.com/office/officeart/2005/8/layout/cycle5"/>
    <dgm:cxn modelId="{800DFCCA-3B43-46F1-B3E9-0E12BEB5BDF1}" type="presOf" srcId="{F3B02E91-1C3D-4A2E-AF6B-06FDE8D525FB}" destId="{DC44CC1D-4A6C-43CD-90B5-935A4A90B3B3}" srcOrd="0" destOrd="0" presId="urn:microsoft.com/office/officeart/2005/8/layout/cycle5"/>
    <dgm:cxn modelId="{A4427839-9B0E-4135-B80B-48311EEB2E01}" srcId="{2E47CDFC-80B5-4427-9E10-D60D1FBCD3E5}" destId="{A77A6BE7-A295-4146-85B9-85FE2077068F}" srcOrd="2" destOrd="0" parTransId="{7A446DF7-5334-461D-9C9F-33C12597E4F4}" sibTransId="{EDC661F9-C077-4513-9845-50EC802FCF01}"/>
    <dgm:cxn modelId="{27777889-9762-4DD9-A317-787FFADB3050}" type="presOf" srcId="{357B1C01-3CC5-467C-8787-D08D92D03A41}" destId="{B3DA0AB9-EC3D-4AF6-A9CF-1EE6E55D6F78}" srcOrd="0" destOrd="0" presId="urn:microsoft.com/office/officeart/2005/8/layout/cycle5"/>
    <dgm:cxn modelId="{C621A72E-5A31-4582-9304-407FD36491C4}" type="presOf" srcId="{EDC661F9-C077-4513-9845-50EC802FCF01}" destId="{92692738-7741-48EC-8BAD-18D58BEE1C19}" srcOrd="0" destOrd="0" presId="urn:microsoft.com/office/officeart/2005/8/layout/cycle5"/>
    <dgm:cxn modelId="{F295B2D7-35A0-4297-8AE5-434C8C2A3F6A}" srcId="{2E47CDFC-80B5-4427-9E10-D60D1FBCD3E5}" destId="{F02F535F-4B8D-409E-8765-EB07EC2F9CD2}" srcOrd="0" destOrd="0" parTransId="{BA4FF28A-FF04-43C4-AF8A-9D0E1A929A6B}" sibTransId="{A5F47071-E44D-48C9-BCFD-5B5CBBC6DD9F}"/>
    <dgm:cxn modelId="{8BC0B1FB-1442-4054-907D-0B286EFA3CEA}" type="presOf" srcId="{2E47CDFC-80B5-4427-9E10-D60D1FBCD3E5}" destId="{D4E5D249-8A39-4B5E-A1E4-759A40F67D3F}" srcOrd="0" destOrd="0" presId="urn:microsoft.com/office/officeart/2005/8/layout/cycle5"/>
    <dgm:cxn modelId="{C304D99B-52FE-4B84-B1C2-5CE0FF0454A2}" type="presOf" srcId="{F8ECEF02-AC28-4E11-A44D-BCD22CD04754}" destId="{F1E7A74A-B8EA-4A47-A0EC-D853481254D6}" srcOrd="0" destOrd="0" presId="urn:microsoft.com/office/officeart/2005/8/layout/cycle5"/>
    <dgm:cxn modelId="{A1FF73DF-F529-4F57-A999-FFC2213E09D3}" type="presOf" srcId="{C3135456-5FA4-46FF-A36D-241645C74BF6}" destId="{3C647C94-33AE-466C-A7E8-715B69038D7B}" srcOrd="0" destOrd="0" presId="urn:microsoft.com/office/officeart/2005/8/layout/cycle5"/>
    <dgm:cxn modelId="{B5C1A8E0-B1A4-429B-8E1E-095BC1DC83F6}" type="presOf" srcId="{DB7F76C1-C5A6-48ED-9EE0-61951F38A695}" destId="{B2C5E60D-EEC9-49A7-9662-B8ADCD582454}" srcOrd="0" destOrd="0" presId="urn:microsoft.com/office/officeart/2005/8/layout/cycle5"/>
    <dgm:cxn modelId="{C8491486-6265-45C6-BF4F-9DE446E2FE6A}" type="presOf" srcId="{A5F47071-E44D-48C9-BCFD-5B5CBBC6DD9F}" destId="{39202D70-D0A3-4B74-A3DA-AE3997A78A4B}" srcOrd="0" destOrd="0" presId="urn:microsoft.com/office/officeart/2005/8/layout/cycle5"/>
    <dgm:cxn modelId="{86A40DAF-5188-46A6-A80B-C3CA3D5E59BC}" srcId="{2E47CDFC-80B5-4427-9E10-D60D1FBCD3E5}" destId="{DB7F76C1-C5A6-48ED-9EE0-61951F38A695}" srcOrd="3" destOrd="0" parTransId="{21A94CD6-853C-4708-B770-982F3908BB2B}" sibTransId="{F3B02E91-1C3D-4A2E-AF6B-06FDE8D525FB}"/>
    <dgm:cxn modelId="{4D4C10CF-1F30-485E-83D8-969C13C73837}" srcId="{2E47CDFC-80B5-4427-9E10-D60D1FBCD3E5}" destId="{C3135456-5FA4-46FF-A36D-241645C74BF6}" srcOrd="4" destOrd="0" parTransId="{5B95F8C4-C7BF-4A0C-9EE5-666DB77EA652}" sibTransId="{357B1C01-3CC5-467C-8787-D08D92D03A41}"/>
    <dgm:cxn modelId="{4380665D-65D7-41F7-AFC0-A16747C6F761}" srcId="{2E47CDFC-80B5-4427-9E10-D60D1FBCD3E5}" destId="{B20EB7FD-DF2B-4F94-9AC0-4AA55BC3876B}" srcOrd="1" destOrd="0" parTransId="{9B036CA6-E6E4-4C41-9440-F14B1995943B}" sibTransId="{F8ECEF02-AC28-4E11-A44D-BCD22CD04754}"/>
    <dgm:cxn modelId="{7833D63C-AC2A-4C50-9BC0-F7D07583E8AD}" type="presOf" srcId="{B20EB7FD-DF2B-4F94-9AC0-4AA55BC3876B}" destId="{E0C27326-FCF6-4118-B2E0-9A2C7BF183D1}" srcOrd="0" destOrd="0" presId="urn:microsoft.com/office/officeart/2005/8/layout/cycle5"/>
    <dgm:cxn modelId="{95421A52-ADE8-4055-B59E-B3B2921453AC}" type="presParOf" srcId="{D4E5D249-8A39-4B5E-A1E4-759A40F67D3F}" destId="{81B65412-852F-474C-8C95-AFBA5AAD2413}" srcOrd="0" destOrd="0" presId="urn:microsoft.com/office/officeart/2005/8/layout/cycle5"/>
    <dgm:cxn modelId="{0E4186DB-36C0-43EF-BAC4-9785FE8328C7}" type="presParOf" srcId="{D4E5D249-8A39-4B5E-A1E4-759A40F67D3F}" destId="{F6E3612B-7508-4F24-821F-C2E905627584}" srcOrd="1" destOrd="0" presId="urn:microsoft.com/office/officeart/2005/8/layout/cycle5"/>
    <dgm:cxn modelId="{283448C7-56FF-4C6F-9276-D61EF209125B}" type="presParOf" srcId="{D4E5D249-8A39-4B5E-A1E4-759A40F67D3F}" destId="{39202D70-D0A3-4B74-A3DA-AE3997A78A4B}" srcOrd="2" destOrd="0" presId="urn:microsoft.com/office/officeart/2005/8/layout/cycle5"/>
    <dgm:cxn modelId="{B7AE45D7-A1B4-430E-AC9A-2A5A8F922C3F}" type="presParOf" srcId="{D4E5D249-8A39-4B5E-A1E4-759A40F67D3F}" destId="{E0C27326-FCF6-4118-B2E0-9A2C7BF183D1}" srcOrd="3" destOrd="0" presId="urn:microsoft.com/office/officeart/2005/8/layout/cycle5"/>
    <dgm:cxn modelId="{B3580789-D6BC-4428-A77F-3E8EA9335EC1}" type="presParOf" srcId="{D4E5D249-8A39-4B5E-A1E4-759A40F67D3F}" destId="{EC4E1D21-8367-4347-9B77-0E63454023E0}" srcOrd="4" destOrd="0" presId="urn:microsoft.com/office/officeart/2005/8/layout/cycle5"/>
    <dgm:cxn modelId="{08633082-0B2E-4842-BF5E-058B8D7A176A}" type="presParOf" srcId="{D4E5D249-8A39-4B5E-A1E4-759A40F67D3F}" destId="{F1E7A74A-B8EA-4A47-A0EC-D853481254D6}" srcOrd="5" destOrd="0" presId="urn:microsoft.com/office/officeart/2005/8/layout/cycle5"/>
    <dgm:cxn modelId="{84FC1979-8A1D-4F1D-8600-A04367DA4716}" type="presParOf" srcId="{D4E5D249-8A39-4B5E-A1E4-759A40F67D3F}" destId="{E12664B5-5B8D-4A1B-B0BE-40BEBD2975B1}" srcOrd="6" destOrd="0" presId="urn:microsoft.com/office/officeart/2005/8/layout/cycle5"/>
    <dgm:cxn modelId="{9F00CD6C-40F0-423D-88CE-CB3CE8185C44}" type="presParOf" srcId="{D4E5D249-8A39-4B5E-A1E4-759A40F67D3F}" destId="{511F688F-DD33-44E1-951B-185D276E9AA0}" srcOrd="7" destOrd="0" presId="urn:microsoft.com/office/officeart/2005/8/layout/cycle5"/>
    <dgm:cxn modelId="{7B95352B-BFA2-41BD-A671-E1690BA2EB0C}" type="presParOf" srcId="{D4E5D249-8A39-4B5E-A1E4-759A40F67D3F}" destId="{92692738-7741-48EC-8BAD-18D58BEE1C19}" srcOrd="8" destOrd="0" presId="urn:microsoft.com/office/officeart/2005/8/layout/cycle5"/>
    <dgm:cxn modelId="{E5CF71C4-C398-429D-8F76-F009AEC32E32}" type="presParOf" srcId="{D4E5D249-8A39-4B5E-A1E4-759A40F67D3F}" destId="{B2C5E60D-EEC9-49A7-9662-B8ADCD582454}" srcOrd="9" destOrd="0" presId="urn:microsoft.com/office/officeart/2005/8/layout/cycle5"/>
    <dgm:cxn modelId="{681DA41D-45C4-4BE2-9F2E-82EA2D394A89}" type="presParOf" srcId="{D4E5D249-8A39-4B5E-A1E4-759A40F67D3F}" destId="{04B5429E-A587-4B29-ACF3-DE476B3639C0}" srcOrd="10" destOrd="0" presId="urn:microsoft.com/office/officeart/2005/8/layout/cycle5"/>
    <dgm:cxn modelId="{7B774416-1CDB-4662-9080-03E8284D0F7E}" type="presParOf" srcId="{D4E5D249-8A39-4B5E-A1E4-759A40F67D3F}" destId="{DC44CC1D-4A6C-43CD-90B5-935A4A90B3B3}" srcOrd="11" destOrd="0" presId="urn:microsoft.com/office/officeart/2005/8/layout/cycle5"/>
    <dgm:cxn modelId="{428F79A7-81C1-4D32-A19D-94F68F1AB341}" type="presParOf" srcId="{D4E5D249-8A39-4B5E-A1E4-759A40F67D3F}" destId="{3C647C94-33AE-466C-A7E8-715B69038D7B}" srcOrd="12" destOrd="0" presId="urn:microsoft.com/office/officeart/2005/8/layout/cycle5"/>
    <dgm:cxn modelId="{B0ACFD5F-BD96-45DB-A813-C2E4EF3032AE}" type="presParOf" srcId="{D4E5D249-8A39-4B5E-A1E4-759A40F67D3F}" destId="{041082FF-2A18-45E7-A6F9-E33FC77969D0}" srcOrd="13" destOrd="0" presId="urn:microsoft.com/office/officeart/2005/8/layout/cycle5"/>
    <dgm:cxn modelId="{448AD3BC-0B83-4D11-8896-9BE831F107B4}" type="presParOf" srcId="{D4E5D249-8A39-4B5E-A1E4-759A40F67D3F}" destId="{B3DA0AB9-EC3D-4AF6-A9CF-1EE6E55D6F78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7CF85D-E4C2-4150-9541-522F18E1DAB5}">
      <dsp:nvSpPr>
        <dsp:cNvPr id="0" name=""/>
        <dsp:cNvSpPr/>
      </dsp:nvSpPr>
      <dsp:spPr>
        <a:xfrm rot="10800000">
          <a:off x="658379" y="173"/>
          <a:ext cx="7789137" cy="771654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0043" tIns="91440" rIns="170688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E192C"/>
              </a:solidFill>
              <a:latin typeface="Franklin Gothic Book" panose="020B0503020102020204" pitchFamily="34" charset="0"/>
            </a:rPr>
            <a:t>Здравоохранение</a:t>
          </a:r>
          <a:endParaRPr lang="ru-RU" sz="2400" b="1" kern="1200" dirty="0">
            <a:solidFill>
              <a:srgbClr val="0E192C"/>
            </a:solidFill>
            <a:latin typeface="Franklin Gothic Book" panose="020B0503020102020204" pitchFamily="34" charset="0"/>
          </a:endParaRPr>
        </a:p>
      </dsp:txBody>
      <dsp:txXfrm rot="10800000">
        <a:off x="851292" y="173"/>
        <a:ext cx="7596224" cy="771654"/>
      </dsp:txXfrm>
    </dsp:sp>
    <dsp:sp modelId="{6978A9CC-F6B0-4F98-B388-2D458C11E608}">
      <dsp:nvSpPr>
        <dsp:cNvPr id="0" name=""/>
        <dsp:cNvSpPr/>
      </dsp:nvSpPr>
      <dsp:spPr>
        <a:xfrm>
          <a:off x="0" y="96179"/>
          <a:ext cx="731131" cy="57493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00AB7DC-E145-4576-9701-D16663AD4D64}">
      <dsp:nvSpPr>
        <dsp:cNvPr id="0" name=""/>
        <dsp:cNvSpPr/>
      </dsp:nvSpPr>
      <dsp:spPr>
        <a:xfrm rot="10800000">
          <a:off x="658379" y="968166"/>
          <a:ext cx="7789137" cy="771654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0043" tIns="91440" rIns="170688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E192C"/>
              </a:solidFill>
              <a:latin typeface="Franklin Gothic Book" panose="020B0503020102020204" pitchFamily="34" charset="0"/>
            </a:rPr>
            <a:t> Цифровая экономика</a:t>
          </a:r>
          <a:endParaRPr lang="ru-RU" sz="2400" b="1" kern="1200" dirty="0">
            <a:solidFill>
              <a:srgbClr val="0E192C"/>
            </a:solidFill>
            <a:latin typeface="Franklin Gothic Book" panose="020B0503020102020204" pitchFamily="34" charset="0"/>
          </a:endParaRPr>
        </a:p>
      </dsp:txBody>
      <dsp:txXfrm rot="10800000">
        <a:off x="851292" y="968166"/>
        <a:ext cx="7596224" cy="771654"/>
      </dsp:txXfrm>
    </dsp:sp>
    <dsp:sp modelId="{C741C63F-578A-418B-AB1B-D13CCEE5AD85}">
      <dsp:nvSpPr>
        <dsp:cNvPr id="0" name=""/>
        <dsp:cNvSpPr/>
      </dsp:nvSpPr>
      <dsp:spPr>
        <a:xfrm>
          <a:off x="0" y="1064172"/>
          <a:ext cx="731131" cy="57493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7BD733E-8965-4798-B74C-0AAEA41C4ECD}">
      <dsp:nvSpPr>
        <dsp:cNvPr id="0" name=""/>
        <dsp:cNvSpPr/>
      </dsp:nvSpPr>
      <dsp:spPr>
        <a:xfrm rot="10800000">
          <a:off x="658379" y="1936159"/>
          <a:ext cx="7789137" cy="771654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0043" tIns="91440" rIns="170688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E192C"/>
              </a:solidFill>
              <a:latin typeface="Franklin Gothic Book" panose="020B0503020102020204" pitchFamily="34" charset="0"/>
            </a:rPr>
            <a:t>Наука</a:t>
          </a:r>
          <a:endParaRPr lang="ru-RU" sz="2400" b="1" kern="1200" dirty="0">
            <a:solidFill>
              <a:srgbClr val="0E192C"/>
            </a:solidFill>
            <a:latin typeface="Franklin Gothic Book" panose="020B0503020102020204" pitchFamily="34" charset="0"/>
          </a:endParaRPr>
        </a:p>
      </dsp:txBody>
      <dsp:txXfrm rot="10800000">
        <a:off x="851292" y="1936159"/>
        <a:ext cx="7596224" cy="771654"/>
      </dsp:txXfrm>
    </dsp:sp>
    <dsp:sp modelId="{9FE9B858-4C45-4D51-81B8-A207242B78DC}">
      <dsp:nvSpPr>
        <dsp:cNvPr id="0" name=""/>
        <dsp:cNvSpPr/>
      </dsp:nvSpPr>
      <dsp:spPr>
        <a:xfrm>
          <a:off x="5147" y="2045813"/>
          <a:ext cx="731131" cy="57493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BB87E71-4201-4D05-967D-C6869AB7E687}">
      <dsp:nvSpPr>
        <dsp:cNvPr id="0" name=""/>
        <dsp:cNvSpPr/>
      </dsp:nvSpPr>
      <dsp:spPr>
        <a:xfrm rot="10800000">
          <a:off x="658379" y="2904153"/>
          <a:ext cx="7789137" cy="771654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0043" tIns="91440" rIns="170688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E192C"/>
              </a:solidFill>
              <a:latin typeface="Franklin Gothic Book" panose="020B0503020102020204" pitchFamily="34" charset="0"/>
            </a:rPr>
            <a:t>Международная кооперация и экспорт</a:t>
          </a:r>
          <a:endParaRPr lang="ru-RU" sz="2400" b="1" kern="1200" dirty="0">
            <a:solidFill>
              <a:srgbClr val="0E192C"/>
            </a:solidFill>
            <a:latin typeface="Franklin Gothic Book" panose="020B0503020102020204" pitchFamily="34" charset="0"/>
          </a:endParaRPr>
        </a:p>
      </dsp:txBody>
      <dsp:txXfrm rot="10800000">
        <a:off x="851292" y="2904153"/>
        <a:ext cx="7596224" cy="771654"/>
      </dsp:txXfrm>
    </dsp:sp>
    <dsp:sp modelId="{8A10AEB5-F029-4468-999E-93D918184B61}">
      <dsp:nvSpPr>
        <dsp:cNvPr id="0" name=""/>
        <dsp:cNvSpPr/>
      </dsp:nvSpPr>
      <dsp:spPr>
        <a:xfrm>
          <a:off x="0" y="3000159"/>
          <a:ext cx="731131" cy="574932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C47887F-8D61-4C58-8542-44720FEBBB74}">
      <dsp:nvSpPr>
        <dsp:cNvPr id="0" name=""/>
        <dsp:cNvSpPr/>
      </dsp:nvSpPr>
      <dsp:spPr>
        <a:xfrm rot="10800000">
          <a:off x="658379" y="3872146"/>
          <a:ext cx="7789137" cy="771654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0043" tIns="91440" rIns="170688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E192C"/>
              </a:solidFill>
              <a:latin typeface="Franklin Gothic Book" panose="020B0503020102020204" pitchFamily="34" charset="0"/>
            </a:rPr>
            <a:t>Производительность труда и поддержка занятости</a:t>
          </a:r>
          <a:endParaRPr lang="ru-RU" sz="2400" b="1" kern="1200" dirty="0">
            <a:solidFill>
              <a:srgbClr val="0E192C"/>
            </a:solidFill>
            <a:latin typeface="Franklin Gothic Book" panose="020B0503020102020204" pitchFamily="34" charset="0"/>
          </a:endParaRPr>
        </a:p>
      </dsp:txBody>
      <dsp:txXfrm rot="10800000">
        <a:off x="851292" y="3872146"/>
        <a:ext cx="7596224" cy="771654"/>
      </dsp:txXfrm>
    </dsp:sp>
    <dsp:sp modelId="{E3B6F56E-7286-4C41-8530-DF3B4DC72927}">
      <dsp:nvSpPr>
        <dsp:cNvPr id="0" name=""/>
        <dsp:cNvSpPr/>
      </dsp:nvSpPr>
      <dsp:spPr>
        <a:xfrm>
          <a:off x="0" y="3968152"/>
          <a:ext cx="731131" cy="574932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1FC29F-483B-472E-97DF-CB18CE0125D4}">
      <dsp:nvSpPr>
        <dsp:cNvPr id="0" name=""/>
        <dsp:cNvSpPr/>
      </dsp:nvSpPr>
      <dsp:spPr>
        <a:xfrm>
          <a:off x="718" y="41781"/>
          <a:ext cx="1907174" cy="4157121"/>
        </a:xfrm>
        <a:prstGeom prst="roundRect">
          <a:avLst>
            <a:gd name="adj" fmla="val 5000"/>
          </a:avLst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88900" bIns="0" numCol="1" spcCol="1270" anchor="t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Федеральный уровень:</a:t>
          </a:r>
          <a:endParaRPr lang="ru-RU" sz="2000" kern="1200" dirty="0">
            <a:latin typeface="Franklin Gothic Book" panose="020B0503020102020204" pitchFamily="34" charset="0"/>
          </a:endParaRPr>
        </a:p>
      </dsp:txBody>
      <dsp:txXfrm rot="16200000">
        <a:off x="-1512983" y="1555483"/>
        <a:ext cx="3408839" cy="381434"/>
      </dsp:txXfrm>
    </dsp:sp>
    <dsp:sp modelId="{5B10EA0B-C1FC-4B15-9AC8-689DC1745F01}">
      <dsp:nvSpPr>
        <dsp:cNvPr id="0" name=""/>
        <dsp:cNvSpPr/>
      </dsp:nvSpPr>
      <dsp:spPr>
        <a:xfrm>
          <a:off x="339592" y="41781"/>
          <a:ext cx="1420845" cy="415712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8293" rIns="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Указ Президента РФ от 21.12.2017 №618 (</a:t>
          </a:r>
          <a:r>
            <a:rPr lang="ru-RU" sz="1700" kern="1200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пп</a:t>
          </a:r>
          <a:r>
            <a:rPr lang="ru-RU" sz="17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. «в» п. 8 Указа)</a:t>
          </a:r>
          <a:endParaRPr lang="ru-RU" sz="1700" kern="1200" dirty="0">
            <a:latin typeface="Franklin Gothic Book" panose="020B0503020102020204" pitchFamily="34" charset="0"/>
          </a:endParaRP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распоряжение Правительства РФ от 17.04.2019 № 768-р</a:t>
          </a:r>
          <a:endParaRPr lang="ru-RU" sz="1700" kern="1200" dirty="0">
            <a:latin typeface="Franklin Gothic Book" panose="020B0503020102020204" pitchFamily="34" charset="0"/>
          </a:endParaRPr>
        </a:p>
      </dsp:txBody>
      <dsp:txXfrm>
        <a:off x="339592" y="41781"/>
        <a:ext cx="1420845" cy="4157121"/>
      </dsp:txXfrm>
    </dsp:sp>
    <dsp:sp modelId="{DF397A88-C477-4DE7-B3BC-A7FF53BFD4F1}">
      <dsp:nvSpPr>
        <dsp:cNvPr id="0" name=""/>
        <dsp:cNvSpPr/>
      </dsp:nvSpPr>
      <dsp:spPr>
        <a:xfrm>
          <a:off x="1931840" y="40117"/>
          <a:ext cx="1792799" cy="4170459"/>
        </a:xfrm>
        <a:prstGeom prst="roundRect">
          <a:avLst>
            <a:gd name="adj" fmla="val 5000"/>
          </a:avLst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5151" rIns="84455" bIns="0" numCol="1" spcCol="1270" anchor="t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u="sng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Региональный уровень:</a:t>
          </a:r>
          <a:endParaRPr lang="ru-RU" sz="1900" kern="1200" dirty="0">
            <a:latin typeface="Franklin Gothic Book" panose="020B0503020102020204" pitchFamily="34" charset="0"/>
          </a:endParaRPr>
        </a:p>
      </dsp:txBody>
      <dsp:txXfrm rot="16200000">
        <a:off x="401232" y="1570726"/>
        <a:ext cx="3419776" cy="358559"/>
      </dsp:txXfrm>
    </dsp:sp>
    <dsp:sp modelId="{D50538D7-DFF7-4441-B0A5-D4498BA1033B}">
      <dsp:nvSpPr>
        <dsp:cNvPr id="0" name=""/>
        <dsp:cNvSpPr/>
      </dsp:nvSpPr>
      <dsp:spPr>
        <a:xfrm rot="5400000">
          <a:off x="1855720" y="2139889"/>
          <a:ext cx="232922" cy="198017"/>
        </a:xfrm>
        <a:prstGeom prst="flowChartExtra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502A28-805B-4476-9A18-CA2C432BD0E2}">
      <dsp:nvSpPr>
        <dsp:cNvPr id="0" name=""/>
        <dsp:cNvSpPr/>
      </dsp:nvSpPr>
      <dsp:spPr>
        <a:xfrm>
          <a:off x="2256131" y="40117"/>
          <a:ext cx="1335635" cy="417045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8293" rIns="0" bIns="0" numCol="1" spcCol="1270" anchor="ctr" anchorCtr="0">
          <a:noAutofit/>
        </a:bodyPr>
        <a:lstStyle/>
        <a:p>
          <a:pPr lvl="0" algn="l" defTabSz="7334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5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распоряжение Правитель-</a:t>
          </a:r>
          <a:r>
            <a:rPr lang="ru-RU" sz="1650" kern="1200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ства</a:t>
          </a:r>
          <a:r>
            <a:rPr lang="ru-RU" sz="165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 РК от 23.10.2014 №354-р </a:t>
          </a:r>
        </a:p>
        <a:p>
          <a:pPr lvl="0" algn="l" defTabSz="7334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5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(в ред. от 18.06.2018) </a:t>
          </a:r>
          <a:endParaRPr lang="ru-RU" sz="1650" kern="1200" dirty="0">
            <a:latin typeface="Franklin Gothic Book" panose="020B0503020102020204" pitchFamily="34" charset="0"/>
          </a:endParaRPr>
        </a:p>
        <a:p>
          <a:pPr lvl="0" algn="l" defTabSz="7334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50" kern="1200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pPr lvl="0" algn="l" defTabSz="7334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5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распоряжение Главы РК от 30.12.2016 №433-р </a:t>
          </a:r>
        </a:p>
        <a:p>
          <a:pPr lvl="0" algn="l" defTabSz="7334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5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(ред. от 19.11.2018)</a:t>
          </a:r>
          <a:endParaRPr lang="ru-RU" sz="1650" kern="1200" dirty="0">
            <a:latin typeface="Franklin Gothic Book" panose="020B0503020102020204" pitchFamily="34" charset="0"/>
          </a:endParaRPr>
        </a:p>
      </dsp:txBody>
      <dsp:txXfrm>
        <a:off x="2256131" y="40117"/>
        <a:ext cx="1335635" cy="4170459"/>
      </dsp:txXfrm>
    </dsp:sp>
    <dsp:sp modelId="{F31B4482-000A-4FBD-876A-8EB4E6CC640C}">
      <dsp:nvSpPr>
        <dsp:cNvPr id="0" name=""/>
        <dsp:cNvSpPr/>
      </dsp:nvSpPr>
      <dsp:spPr>
        <a:xfrm>
          <a:off x="3755267" y="41781"/>
          <a:ext cx="1735018" cy="4187631"/>
        </a:xfrm>
        <a:prstGeom prst="roundRect">
          <a:avLst>
            <a:gd name="adj" fmla="val 5000"/>
          </a:avLst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Местный уровень:</a:t>
          </a:r>
          <a:endParaRPr lang="ru-RU" sz="1800" kern="1200" dirty="0">
            <a:latin typeface="Franklin Gothic Book" panose="020B0503020102020204" pitchFamily="34" charset="0"/>
          </a:endParaRPr>
        </a:p>
      </dsp:txBody>
      <dsp:txXfrm rot="16200000">
        <a:off x="2211840" y="1585208"/>
        <a:ext cx="3433858" cy="347003"/>
      </dsp:txXfrm>
    </dsp:sp>
    <dsp:sp modelId="{69AA36E8-E0CA-417A-853C-BB6E924286EE}">
      <dsp:nvSpPr>
        <dsp:cNvPr id="0" name=""/>
        <dsp:cNvSpPr/>
      </dsp:nvSpPr>
      <dsp:spPr>
        <a:xfrm rot="5400000">
          <a:off x="3671760" y="2145633"/>
          <a:ext cx="232922" cy="198017"/>
        </a:xfrm>
        <a:prstGeom prst="flowChartExtra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E6BC20-3BF5-4633-ABB2-B7EB721EB84B}">
      <dsp:nvSpPr>
        <dsp:cNvPr id="0" name=""/>
        <dsp:cNvSpPr/>
      </dsp:nvSpPr>
      <dsp:spPr>
        <a:xfrm>
          <a:off x="4072190" y="41781"/>
          <a:ext cx="1292588" cy="418763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864" rIns="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none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Соглашения между Уполномочен-</a:t>
          </a:r>
          <a:r>
            <a:rPr lang="ru-RU" sz="1600" u="none" kern="1200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ным</a:t>
          </a:r>
          <a:r>
            <a:rPr lang="ru-RU" sz="1600" u="none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 органом (МЭ РК) и МО в РК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u="none" kern="1200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none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Дорожные карты МО</a:t>
          </a:r>
          <a:endParaRPr lang="ru-RU" sz="1600" u="none" kern="1200" dirty="0">
            <a:latin typeface="Franklin Gothic Book" panose="020B0503020102020204" pitchFamily="34" charset="0"/>
          </a:endParaRPr>
        </a:p>
      </dsp:txBody>
      <dsp:txXfrm>
        <a:off x="4072190" y="41781"/>
        <a:ext cx="1292588" cy="41876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9D1E10-1528-45C9-8B47-231628A7C0BF}">
      <dsp:nvSpPr>
        <dsp:cNvPr id="0" name=""/>
        <dsp:cNvSpPr/>
      </dsp:nvSpPr>
      <dsp:spPr>
        <a:xfrm>
          <a:off x="1672196" y="-117306"/>
          <a:ext cx="4630208" cy="4864820"/>
        </a:xfrm>
        <a:prstGeom prst="diamond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EA7000-CE6A-4743-B9C2-A175F2D4F527}">
      <dsp:nvSpPr>
        <dsp:cNvPr id="0" name=""/>
        <dsp:cNvSpPr/>
      </dsp:nvSpPr>
      <dsp:spPr>
        <a:xfrm>
          <a:off x="453943" y="194725"/>
          <a:ext cx="3557930" cy="1974350"/>
        </a:xfrm>
        <a:prstGeom prst="round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Разработка и реализация муниципальных дорожных карт</a:t>
          </a:r>
          <a:endParaRPr lang="ru-RU" sz="2400" b="1" kern="120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550323" y="291105"/>
        <a:ext cx="3365170" cy="1781590"/>
      </dsp:txXfrm>
    </dsp:sp>
    <dsp:sp modelId="{6B0436BE-7C3E-4C8B-A73D-EC13C4D2ADD4}">
      <dsp:nvSpPr>
        <dsp:cNvPr id="0" name=""/>
        <dsp:cNvSpPr/>
      </dsp:nvSpPr>
      <dsp:spPr>
        <a:xfrm>
          <a:off x="4044528" y="186139"/>
          <a:ext cx="3617412" cy="1989790"/>
        </a:xfrm>
        <a:prstGeom prst="round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Взаимодействие с ОИВ РК, Уполномоченным органом (МЭ РК), в </a:t>
          </a:r>
          <a:r>
            <a:rPr lang="ru-RU" sz="2400" b="1" kern="1200" dirty="0" err="1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т.ч</a:t>
          </a:r>
          <a:r>
            <a:rPr lang="ru-RU" sz="2400" b="1" kern="120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. заключение Соглашений</a:t>
          </a:r>
          <a:endParaRPr lang="ru-RU" sz="2400" b="1" kern="120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4141662" y="283273"/>
        <a:ext cx="3423144" cy="1795522"/>
      </dsp:txXfrm>
    </dsp:sp>
    <dsp:sp modelId="{CC6EF5D9-5073-4371-8019-51B384DDD9AA}">
      <dsp:nvSpPr>
        <dsp:cNvPr id="0" name=""/>
        <dsp:cNvSpPr/>
      </dsp:nvSpPr>
      <dsp:spPr>
        <a:xfrm>
          <a:off x="465220" y="2437042"/>
          <a:ext cx="3514790" cy="1845706"/>
        </a:xfrm>
        <a:prstGeom prst="round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Участие в проведении ежегодного мониторинга состояния и развития конкуренции</a:t>
          </a:r>
          <a:endParaRPr lang="ru-RU" sz="2400" b="1" kern="120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555320" y="2527142"/>
        <a:ext cx="3334590" cy="1665506"/>
      </dsp:txXfrm>
    </dsp:sp>
    <dsp:sp modelId="{1E1EC533-267C-4C89-9BF1-A48154E4FB53}">
      <dsp:nvSpPr>
        <dsp:cNvPr id="0" name=""/>
        <dsp:cNvSpPr/>
      </dsp:nvSpPr>
      <dsp:spPr>
        <a:xfrm>
          <a:off x="4008836" y="2407914"/>
          <a:ext cx="3720793" cy="1908259"/>
        </a:xfrm>
        <a:prstGeom prst="round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Корректировка муниципальных дорожных карт с учетом результатов мониторинга и Доклада о состоянии конкуренции</a:t>
          </a:r>
          <a:endParaRPr lang="ru-RU" sz="2400" b="1" kern="120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4101990" y="2501068"/>
        <a:ext cx="3534485" cy="17219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1FC29F-483B-472E-97DF-CB18CE0125D4}">
      <dsp:nvSpPr>
        <dsp:cNvPr id="0" name=""/>
        <dsp:cNvSpPr/>
      </dsp:nvSpPr>
      <dsp:spPr>
        <a:xfrm>
          <a:off x="2391" y="62187"/>
          <a:ext cx="1651717" cy="4134928"/>
        </a:xfrm>
        <a:prstGeom prst="roundRect">
          <a:avLst>
            <a:gd name="adj" fmla="val 5000"/>
          </a:avLst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5151" rIns="84455" bIns="0" numCol="1" spcCol="1270" anchor="t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u="sng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Федеральный уровень:</a:t>
          </a:r>
          <a:endParaRPr lang="ru-RU" sz="1900" kern="1200" dirty="0">
            <a:latin typeface="Franklin Gothic Book" panose="020B0503020102020204" pitchFamily="34" charset="0"/>
          </a:endParaRPr>
        </a:p>
      </dsp:txBody>
      <dsp:txXfrm rot="16200000">
        <a:off x="-1527757" y="1592336"/>
        <a:ext cx="3390641" cy="330343"/>
      </dsp:txXfrm>
    </dsp:sp>
    <dsp:sp modelId="{5B10EA0B-C1FC-4B15-9AC8-689DC1745F01}">
      <dsp:nvSpPr>
        <dsp:cNvPr id="0" name=""/>
        <dsp:cNvSpPr/>
      </dsp:nvSpPr>
      <dsp:spPr>
        <a:xfrm>
          <a:off x="430743" y="62187"/>
          <a:ext cx="1230529" cy="413492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Указ Президента РФ от 21.12.2017 №618</a:t>
          </a:r>
          <a:endParaRPr lang="ru-RU" sz="1800" kern="1200" dirty="0">
            <a:latin typeface="Franklin Gothic Book" panose="020B05030201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Распоря-жение</a:t>
          </a:r>
          <a:r>
            <a:rPr lang="ru-RU" sz="18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 Правитель-</a:t>
          </a:r>
          <a:r>
            <a:rPr lang="ru-RU" sz="1800" kern="1200" dirty="0" err="1" smtClean="0">
              <a:latin typeface="Franklin Gothic Book" panose="020B0503020102020204" pitchFamily="34" charset="0"/>
              <a:cs typeface="Times New Roman" panose="02020603050405020304" pitchFamily="18" charset="0"/>
            </a:rPr>
            <a:t>ства</a:t>
          </a:r>
          <a:r>
            <a:rPr lang="ru-RU" sz="18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 РФ от 18.10.2018 №2258-р</a:t>
          </a:r>
          <a:endParaRPr lang="ru-RU" sz="1800" kern="1200" dirty="0">
            <a:latin typeface="Franklin Gothic Book" panose="020B0503020102020204" pitchFamily="34" charset="0"/>
          </a:endParaRPr>
        </a:p>
      </dsp:txBody>
      <dsp:txXfrm>
        <a:off x="430743" y="62187"/>
        <a:ext cx="1230529" cy="4134928"/>
      </dsp:txXfrm>
    </dsp:sp>
    <dsp:sp modelId="{DF397A88-C477-4DE7-B3BC-A7FF53BFD4F1}">
      <dsp:nvSpPr>
        <dsp:cNvPr id="0" name=""/>
        <dsp:cNvSpPr/>
      </dsp:nvSpPr>
      <dsp:spPr>
        <a:xfrm>
          <a:off x="1766397" y="62187"/>
          <a:ext cx="2037074" cy="3686124"/>
        </a:xfrm>
        <a:prstGeom prst="roundRect">
          <a:avLst>
            <a:gd name="adj" fmla="val 5000"/>
          </a:avLst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5151" rIns="84455" bIns="0" numCol="1" spcCol="1270" anchor="t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u="sng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Региональный уровень:</a:t>
          </a:r>
          <a:endParaRPr lang="ru-RU" sz="1900" kern="1200" dirty="0">
            <a:latin typeface="Franklin Gothic Book" panose="020B0503020102020204" pitchFamily="34" charset="0"/>
          </a:endParaRPr>
        </a:p>
      </dsp:txBody>
      <dsp:txXfrm rot="16200000">
        <a:off x="458794" y="1369790"/>
        <a:ext cx="3022621" cy="407414"/>
      </dsp:txXfrm>
    </dsp:sp>
    <dsp:sp modelId="{D50538D7-DFF7-4441-B0A5-D4498BA1033B}">
      <dsp:nvSpPr>
        <dsp:cNvPr id="0" name=""/>
        <dsp:cNvSpPr/>
      </dsp:nvSpPr>
      <dsp:spPr>
        <a:xfrm rot="5400000">
          <a:off x="1558943" y="3239567"/>
          <a:ext cx="529608" cy="450533"/>
        </a:xfrm>
        <a:prstGeom prst="flowChartExtra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502A28-805B-4476-9A18-CA2C432BD0E2}">
      <dsp:nvSpPr>
        <dsp:cNvPr id="0" name=""/>
        <dsp:cNvSpPr/>
      </dsp:nvSpPr>
      <dsp:spPr>
        <a:xfrm>
          <a:off x="2243882" y="62187"/>
          <a:ext cx="1517620" cy="368612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Распоряжение Правительства РК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от 17.01.2019 №12-р</a:t>
          </a:r>
          <a:endParaRPr lang="ru-RU" sz="1800" kern="1200" dirty="0">
            <a:latin typeface="Franklin Gothic Book" panose="020B05030201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Приказ Минэкономики Республики Коми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от 18.01.2019 № 8</a:t>
          </a:r>
          <a:endParaRPr lang="ru-RU" sz="1800" kern="1200" dirty="0">
            <a:latin typeface="Franklin Gothic Book" panose="020B0503020102020204" pitchFamily="34" charset="0"/>
          </a:endParaRPr>
        </a:p>
      </dsp:txBody>
      <dsp:txXfrm>
        <a:off x="2243882" y="62187"/>
        <a:ext cx="1517620" cy="3686124"/>
      </dsp:txXfrm>
    </dsp:sp>
    <dsp:sp modelId="{F31B4482-000A-4FBD-876A-8EB4E6CC640C}">
      <dsp:nvSpPr>
        <dsp:cNvPr id="0" name=""/>
        <dsp:cNvSpPr/>
      </dsp:nvSpPr>
      <dsp:spPr>
        <a:xfrm>
          <a:off x="3908596" y="67846"/>
          <a:ext cx="1573985" cy="3226651"/>
        </a:xfrm>
        <a:prstGeom prst="roundRect">
          <a:avLst>
            <a:gd name="adj" fmla="val 5000"/>
          </a:avLst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5151" rIns="84455" bIns="0" numCol="1" spcCol="1270" anchor="t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u="sng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Местный уровень:</a:t>
          </a:r>
          <a:endParaRPr lang="ru-RU" sz="1900" kern="1200" dirty="0">
            <a:latin typeface="Franklin Gothic Book" panose="020B0503020102020204" pitchFamily="34" charset="0"/>
          </a:endParaRPr>
        </a:p>
      </dsp:txBody>
      <dsp:txXfrm rot="16200000">
        <a:off x="2743067" y="1233374"/>
        <a:ext cx="2645854" cy="314797"/>
      </dsp:txXfrm>
    </dsp:sp>
    <dsp:sp modelId="{69AA36E8-E0CA-417A-853C-BB6E924286EE}">
      <dsp:nvSpPr>
        <dsp:cNvPr id="0" name=""/>
        <dsp:cNvSpPr/>
      </dsp:nvSpPr>
      <dsp:spPr>
        <a:xfrm rot="5400000">
          <a:off x="3692676" y="2782368"/>
          <a:ext cx="529608" cy="450533"/>
        </a:xfrm>
        <a:prstGeom prst="flowChartExtra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E6BC20-3BF5-4633-ABB2-B7EB721EB84B}">
      <dsp:nvSpPr>
        <dsp:cNvPr id="0" name=""/>
        <dsp:cNvSpPr/>
      </dsp:nvSpPr>
      <dsp:spPr>
        <a:xfrm>
          <a:off x="4327037" y="67846"/>
          <a:ext cx="1172619" cy="322665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u="none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Правовой акт ОМСУ</a:t>
          </a:r>
          <a:endParaRPr lang="ru-RU" sz="2000" u="none" kern="1200" dirty="0">
            <a:latin typeface="Franklin Gothic Book" panose="020B0503020102020204" pitchFamily="34" charset="0"/>
          </a:endParaRPr>
        </a:p>
      </dsp:txBody>
      <dsp:txXfrm>
        <a:off x="4327037" y="67846"/>
        <a:ext cx="1172619" cy="32266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754DAB-A0E2-4A71-9301-9496D6B8A08C}">
      <dsp:nvSpPr>
        <dsp:cNvPr id="0" name=""/>
        <dsp:cNvSpPr/>
      </dsp:nvSpPr>
      <dsp:spPr>
        <a:xfrm rot="5400000">
          <a:off x="1149562" y="1501979"/>
          <a:ext cx="1045841" cy="76453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765EFE-9A87-4FC9-B1BE-3FFBA73C5C44}">
      <dsp:nvSpPr>
        <dsp:cNvPr id="0" name=""/>
        <dsp:cNvSpPr/>
      </dsp:nvSpPr>
      <dsp:spPr>
        <a:xfrm>
          <a:off x="849574" y="240509"/>
          <a:ext cx="1782999" cy="1091314"/>
        </a:xfrm>
        <a:prstGeom prst="roundRect">
          <a:avLst>
            <a:gd name="adj" fmla="val 1667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Правовой акт ОМСУ</a:t>
          </a:r>
          <a:endParaRPr lang="ru-RU" sz="1800" b="1" kern="1200" baseline="0" dirty="0">
            <a:solidFill>
              <a:schemeClr val="tx1">
                <a:lumMod val="85000"/>
                <a:lumOff val="15000"/>
              </a:schemeClr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902857" y="293792"/>
        <a:ext cx="1676433" cy="984748"/>
      </dsp:txXfrm>
    </dsp:sp>
    <dsp:sp modelId="{EFEFFB97-26F3-44FA-920B-7658720917DE}">
      <dsp:nvSpPr>
        <dsp:cNvPr id="0" name=""/>
        <dsp:cNvSpPr/>
      </dsp:nvSpPr>
      <dsp:spPr>
        <a:xfrm>
          <a:off x="2552779" y="302439"/>
          <a:ext cx="5471022" cy="1277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информация об уполномоченном подразделении</a:t>
          </a:r>
          <a:endParaRPr lang="ru-RU" sz="1900" i="0" kern="12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порядок выявления и оценки рисков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порядок информирования служащих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меры по контролю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оценка эффективности</a:t>
          </a:r>
          <a:endParaRPr lang="ru-RU" sz="1900" i="0" kern="12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2552779" y="302439"/>
        <a:ext cx="5471022" cy="1277151"/>
      </dsp:txXfrm>
    </dsp:sp>
    <dsp:sp modelId="{2BAD170C-1515-419F-9CF0-194505492F93}">
      <dsp:nvSpPr>
        <dsp:cNvPr id="0" name=""/>
        <dsp:cNvSpPr/>
      </dsp:nvSpPr>
      <dsp:spPr>
        <a:xfrm rot="5400000">
          <a:off x="2894012" y="3212923"/>
          <a:ext cx="899584" cy="79529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418B21-AC4A-4FD6-825D-A0B3F47FCEDB}">
      <dsp:nvSpPr>
        <dsp:cNvPr id="0" name=""/>
        <dsp:cNvSpPr/>
      </dsp:nvSpPr>
      <dsp:spPr>
        <a:xfrm>
          <a:off x="2059460" y="1991596"/>
          <a:ext cx="2362617" cy="1142029"/>
        </a:xfrm>
        <a:prstGeom prst="roundRect">
          <a:avLst>
            <a:gd name="adj" fmla="val 1667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Уполномоченное подразделение (должностное лицо)</a:t>
          </a:r>
          <a:endParaRPr lang="ru-RU" sz="1800" b="1" kern="1200" baseline="0" dirty="0">
            <a:solidFill>
              <a:schemeClr val="tx1">
                <a:lumMod val="85000"/>
                <a:lumOff val="15000"/>
              </a:schemeClr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2115219" y="2047355"/>
        <a:ext cx="2251099" cy="1030511"/>
      </dsp:txXfrm>
    </dsp:sp>
    <dsp:sp modelId="{BBF6E4BA-3486-4E47-B7DF-61FD7E8F60E3}">
      <dsp:nvSpPr>
        <dsp:cNvPr id="0" name=""/>
        <dsp:cNvSpPr/>
      </dsp:nvSpPr>
      <dsp:spPr>
        <a:xfrm>
          <a:off x="4390862" y="2136901"/>
          <a:ext cx="3005301" cy="6395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определение</a:t>
          </a:r>
          <a:endParaRPr lang="ru-RU" sz="1900" kern="12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вовлечение в работу</a:t>
          </a:r>
          <a:endParaRPr lang="ru-RU" sz="1900" kern="12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4390862" y="2136901"/>
        <a:ext cx="3005301" cy="639573"/>
      </dsp:txXfrm>
    </dsp:sp>
    <dsp:sp modelId="{FDDA40A3-1FBA-4C70-B3EA-4EFC8B532C5E}">
      <dsp:nvSpPr>
        <dsp:cNvPr id="0" name=""/>
        <dsp:cNvSpPr/>
      </dsp:nvSpPr>
      <dsp:spPr>
        <a:xfrm>
          <a:off x="3752471" y="3442403"/>
          <a:ext cx="2561121" cy="1213057"/>
        </a:xfrm>
        <a:prstGeom prst="roundRect">
          <a:avLst>
            <a:gd name="adj" fmla="val 1667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none" kern="1200" baseline="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Раздел «Антимонопольный </a:t>
          </a:r>
          <a:r>
            <a:rPr lang="ru-RU" sz="1800" b="1" u="none" kern="1200" baseline="0" dirty="0" err="1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комплаенс</a:t>
          </a:r>
          <a:r>
            <a:rPr lang="ru-RU" sz="1800" b="1" u="none" kern="1200" baseline="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»  на официальном сайте</a:t>
          </a:r>
          <a:endParaRPr lang="ru-RU" sz="1800" u="none" kern="1200" baseline="0" dirty="0">
            <a:solidFill>
              <a:schemeClr val="tx1">
                <a:lumMod val="85000"/>
                <a:lumOff val="15000"/>
              </a:schemeClr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3811698" y="3501630"/>
        <a:ext cx="2442667" cy="1094603"/>
      </dsp:txXfrm>
    </dsp:sp>
    <dsp:sp modelId="{FD9C345B-7A6C-41FD-8AAD-4C5F25AA24CD}">
      <dsp:nvSpPr>
        <dsp:cNvPr id="0" name=""/>
        <dsp:cNvSpPr/>
      </dsp:nvSpPr>
      <dsp:spPr>
        <a:xfrm>
          <a:off x="6410262" y="3533485"/>
          <a:ext cx="1920361" cy="6395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создание</a:t>
          </a:r>
          <a:endParaRPr lang="ru-RU" sz="1900" kern="12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latin typeface="Franklin Gothic Book" panose="020B0503020102020204" pitchFamily="34" charset="0"/>
              <a:cs typeface="Times New Roman" panose="02020603050405020304" pitchFamily="18" charset="0"/>
            </a:rPr>
            <a:t>регулярное наполнение</a:t>
          </a:r>
          <a:endParaRPr lang="ru-RU" sz="1900" kern="1200" dirty="0"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6410262" y="3533485"/>
        <a:ext cx="1920361" cy="6395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B65412-852F-474C-8C95-AFBA5AAD2413}">
      <dsp:nvSpPr>
        <dsp:cNvPr id="0" name=""/>
        <dsp:cNvSpPr/>
      </dsp:nvSpPr>
      <dsp:spPr>
        <a:xfrm>
          <a:off x="2493541" y="1201"/>
          <a:ext cx="1594214" cy="1036239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Выявление и оценка </a:t>
          </a:r>
          <a:r>
            <a:rPr lang="ru-RU" sz="1800" b="1" kern="1200" baseline="0" dirty="0" err="1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комплаенс</a:t>
          </a:r>
          <a:r>
            <a:rPr lang="ru-RU" sz="1800" b="1" kern="1200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-рисков</a:t>
          </a:r>
          <a:endParaRPr lang="ru-RU" sz="1800" b="1" kern="1200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2544126" y="51786"/>
        <a:ext cx="1493044" cy="935069"/>
      </dsp:txXfrm>
    </dsp:sp>
    <dsp:sp modelId="{39202D70-D0A3-4B74-A3DA-AE3997A78A4B}">
      <dsp:nvSpPr>
        <dsp:cNvPr id="0" name=""/>
        <dsp:cNvSpPr/>
      </dsp:nvSpPr>
      <dsp:spPr>
        <a:xfrm>
          <a:off x="1309551" y="554870"/>
          <a:ext cx="4144876" cy="4144876"/>
        </a:xfrm>
        <a:custGeom>
          <a:avLst/>
          <a:gdLst/>
          <a:ahLst/>
          <a:cxnLst/>
          <a:rect l="0" t="0" r="0" b="0"/>
          <a:pathLst>
            <a:path>
              <a:moveTo>
                <a:pt x="2965504" y="202295"/>
              </a:moveTo>
              <a:arcTo wR="2072438" hR="2072438" stAng="17731578" swAng="1028210"/>
            </a:path>
          </a:pathLst>
        </a:custGeom>
        <a:noFill/>
        <a:ln w="3175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C27326-FCF6-4118-B2E0-9A2C7BF183D1}">
      <dsp:nvSpPr>
        <dsp:cNvPr id="0" name=""/>
        <dsp:cNvSpPr/>
      </dsp:nvSpPr>
      <dsp:spPr>
        <a:xfrm>
          <a:off x="4430136" y="1248095"/>
          <a:ext cx="1787449" cy="149538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Разработка и реализация мероприятий по снижению </a:t>
          </a:r>
          <a:r>
            <a:rPr lang="ru-RU" sz="1800" b="1" kern="1200" baseline="0" dirty="0" err="1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комплаенс</a:t>
          </a:r>
          <a:r>
            <a:rPr lang="ru-RU" sz="1800" b="1" kern="1200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-рисков</a:t>
          </a:r>
          <a:endParaRPr lang="ru-RU" sz="1800" b="1" kern="1200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4503135" y="1321094"/>
        <a:ext cx="1641451" cy="1349389"/>
      </dsp:txXfrm>
    </dsp:sp>
    <dsp:sp modelId="{F1E7A74A-B8EA-4A47-A0EC-D853481254D6}">
      <dsp:nvSpPr>
        <dsp:cNvPr id="0" name=""/>
        <dsp:cNvSpPr/>
      </dsp:nvSpPr>
      <dsp:spPr>
        <a:xfrm>
          <a:off x="1343154" y="86774"/>
          <a:ext cx="4144876" cy="4144876"/>
        </a:xfrm>
        <a:custGeom>
          <a:avLst/>
          <a:gdLst/>
          <a:ahLst/>
          <a:cxnLst/>
          <a:rect l="0" t="0" r="0" b="0"/>
          <a:pathLst>
            <a:path>
              <a:moveTo>
                <a:pt x="4004865" y="2821255"/>
              </a:moveTo>
              <a:arcTo wR="2072438" hR="2072438" stAng="1270883" swAng="875924"/>
            </a:path>
          </a:pathLst>
        </a:custGeom>
        <a:noFill/>
        <a:ln w="3175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2664B5-5B8D-4A1B-B0BE-40BEBD2975B1}">
      <dsp:nvSpPr>
        <dsp:cNvPr id="0" name=""/>
        <dsp:cNvSpPr/>
      </dsp:nvSpPr>
      <dsp:spPr>
        <a:xfrm>
          <a:off x="3672178" y="3507530"/>
          <a:ext cx="1891328" cy="97069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Ознакомление муниципальных служащих с актами</a:t>
          </a:r>
          <a:endParaRPr lang="ru-RU" sz="1800" b="1" kern="1200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3719564" y="3554916"/>
        <a:ext cx="1796556" cy="875925"/>
      </dsp:txXfrm>
    </dsp:sp>
    <dsp:sp modelId="{92692738-7741-48EC-8BAD-18D58BEE1C19}">
      <dsp:nvSpPr>
        <dsp:cNvPr id="0" name=""/>
        <dsp:cNvSpPr/>
      </dsp:nvSpPr>
      <dsp:spPr>
        <a:xfrm>
          <a:off x="1096972" y="401856"/>
          <a:ext cx="4144876" cy="4144876"/>
        </a:xfrm>
        <a:custGeom>
          <a:avLst/>
          <a:gdLst/>
          <a:ahLst/>
          <a:cxnLst/>
          <a:rect l="0" t="0" r="0" b="0"/>
          <a:pathLst>
            <a:path>
              <a:moveTo>
                <a:pt x="2402058" y="4118495"/>
              </a:moveTo>
              <a:arcTo wR="2072438" hR="2072438" stAng="4850897" swAng="1029180"/>
            </a:path>
          </a:pathLst>
        </a:custGeom>
        <a:noFill/>
        <a:ln w="3175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C5E60D-EEC9-49A7-9662-B8ADCD582454}">
      <dsp:nvSpPr>
        <dsp:cNvPr id="0" name=""/>
        <dsp:cNvSpPr/>
      </dsp:nvSpPr>
      <dsp:spPr>
        <a:xfrm>
          <a:off x="966026" y="3376430"/>
          <a:ext cx="1715279" cy="1126309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Оценка </a:t>
          </a:r>
          <a:r>
            <a:rPr lang="ru-RU" sz="1800" b="1" kern="1200" baseline="0" dirty="0" err="1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эффектив-ности</a:t>
          </a:r>
          <a:endParaRPr lang="ru-RU" sz="1800" b="1" kern="1200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1021008" y="3431412"/>
        <a:ext cx="1605315" cy="1016345"/>
      </dsp:txXfrm>
    </dsp:sp>
    <dsp:sp modelId="{DC44CC1D-4A6C-43CD-90B5-935A4A90B3B3}">
      <dsp:nvSpPr>
        <dsp:cNvPr id="0" name=""/>
        <dsp:cNvSpPr/>
      </dsp:nvSpPr>
      <dsp:spPr>
        <a:xfrm>
          <a:off x="1215483" y="328278"/>
          <a:ext cx="4144876" cy="4144876"/>
        </a:xfrm>
        <a:custGeom>
          <a:avLst/>
          <a:gdLst/>
          <a:ahLst/>
          <a:cxnLst/>
          <a:rect l="0" t="0" r="0" b="0"/>
          <a:pathLst>
            <a:path>
              <a:moveTo>
                <a:pt x="167573" y="2888826"/>
              </a:moveTo>
              <a:arcTo wR="2072438" hR="2072438" stAng="9408057" swAng="891101"/>
            </a:path>
          </a:pathLst>
        </a:custGeom>
        <a:noFill/>
        <a:ln w="3175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647C94-33AE-466C-A7E8-715B69038D7B}">
      <dsp:nvSpPr>
        <dsp:cNvPr id="0" name=""/>
        <dsp:cNvSpPr/>
      </dsp:nvSpPr>
      <dsp:spPr>
        <a:xfrm>
          <a:off x="427185" y="1376896"/>
          <a:ext cx="1784914" cy="1148889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/>
              </a:solidFill>
              <a:latin typeface="Franklin Gothic Book" panose="020B0503020102020204" pitchFamily="34" charset="0"/>
              <a:cs typeface="Times New Roman" panose="02020603050405020304" pitchFamily="18" charset="0"/>
            </a:rPr>
            <a:t>Подготовка доклада</a:t>
          </a:r>
          <a:endParaRPr lang="ru-RU" sz="1800" b="1" kern="1200" baseline="0" dirty="0">
            <a:solidFill>
              <a:schemeClr val="tx1"/>
            </a:solidFill>
            <a:latin typeface="Franklin Gothic Book" panose="020B0503020102020204" pitchFamily="34" charset="0"/>
            <a:cs typeface="Times New Roman" panose="02020603050405020304" pitchFamily="18" charset="0"/>
          </a:endParaRPr>
        </a:p>
      </dsp:txBody>
      <dsp:txXfrm>
        <a:off x="483269" y="1432980"/>
        <a:ext cx="1672746" cy="1036721"/>
      </dsp:txXfrm>
    </dsp:sp>
    <dsp:sp modelId="{B3DA0AB9-EC3D-4AF6-A9CF-1EE6E55D6F78}">
      <dsp:nvSpPr>
        <dsp:cNvPr id="0" name=""/>
        <dsp:cNvSpPr/>
      </dsp:nvSpPr>
      <dsp:spPr>
        <a:xfrm>
          <a:off x="1218210" y="519321"/>
          <a:ext cx="4144876" cy="4144876"/>
        </a:xfrm>
        <a:custGeom>
          <a:avLst/>
          <a:gdLst/>
          <a:ahLst/>
          <a:cxnLst/>
          <a:rect l="0" t="0" r="0" b="0"/>
          <a:pathLst>
            <a:path>
              <a:moveTo>
                <a:pt x="534913" y="682827"/>
              </a:moveTo>
              <a:arcTo wR="2072438" hR="2072438" stAng="13326432" swAng="1143185"/>
            </a:path>
          </a:pathLst>
        </a:custGeom>
        <a:noFill/>
        <a:ln w="3175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7520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7520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6C77E86-4A95-4FEE-A711-06CDE7ECB66A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705"/>
            <a:ext cx="2945659" cy="497520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705"/>
            <a:ext cx="2945659" cy="497520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BC680E5-D62B-4238-8CB3-71B3CDFF22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1942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7520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7520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21B192F-9A2C-4172-8593-806C5A867B13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31"/>
            <a:ext cx="5438140" cy="3908863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705"/>
            <a:ext cx="2945659" cy="497520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705"/>
            <a:ext cx="2945659" cy="497520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213BEF-D6B2-41E0-9FC3-B0762F6B3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041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344613"/>
            <a:ext cx="4841875" cy="3630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C15A3-F5E6-409D-85C8-E7E2FCB2778A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77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2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E5BB36-7E33-473B-AE6A-0E3028A794B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28760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2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E5BB36-7E33-473B-AE6A-0E3028A794B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28760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2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E5BB36-7E33-473B-AE6A-0E3028A794B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287604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77BE5E-DEF3-4DBD-8A43-DC39DDD4430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77BE5E-DEF3-4DBD-8A43-DC39DDD4430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798DE2-3E3D-41C8-9EFA-9308DC81516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23827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798DE2-3E3D-41C8-9EFA-9308DC81516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23827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798DE2-3E3D-41C8-9EFA-9308DC81516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23827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798DE2-3E3D-41C8-9EFA-9308DC81516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23827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798DE2-3E3D-41C8-9EFA-9308DC81516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23827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798DE2-3E3D-41C8-9EFA-9308DC81516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23827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1038" y="1458913"/>
            <a:ext cx="5256212" cy="3941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384" indent="-28437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751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2519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524" indent="-22750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2530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7535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2541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7546" indent="-2275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798DE2-3E3D-41C8-9EFA-9308DC81516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23827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344613"/>
            <a:ext cx="4841875" cy="3630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C15A3-F5E6-409D-85C8-E7E2FCB2778A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652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D115C-FC6F-443C-B50D-2FFFAE831C5C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FABAA-2BD5-4536-B0AB-AD222A391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982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D3C5-C1F4-4D19-8BE3-64E37D257CC7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AA34-6C7A-45B0-ADFC-D8B1C40C9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712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D0619-B22C-4034-A0A6-5EA713ABFB6E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82E9-A889-4128-8703-93030C825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269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B16B5-C2D6-4475-ADA1-D06586224BE2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49AAB-92A1-4C79-93EF-CD9D151EA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761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DD495-0DB9-456F-AF77-FCA4D5DB5EC3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8F98-A633-4A54-AF3D-69EBC8CB9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551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1B9F6-63B5-4DFB-ACE1-810AD85B36EE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88E24-A05E-4A09-A3CB-FF0B1548D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459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EA691-16C9-496E-AF59-F41427265A58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1B359-5E39-4641-8CCA-E43ACDFE3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513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0EAD9-9FB7-4CE7-8B19-D6C792D32BA2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2EA02-4EC8-4381-ADE2-EB795318B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724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3B013-1C2B-408F-A98F-790A6DC054D6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DE614-03A3-42A3-AB15-75BBC7FED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366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6F15E-9772-466E-9881-08F0DF8D6524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60667-31E8-459B-82C3-3F31CDC739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84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24BCA-5F52-4CAD-9448-12296A22284B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E8743-3166-47B8-8CC9-BF2E553B4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89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B67149-5048-44B8-BB10-2633140B9FB2}" type="datetime1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6A19EE-615F-42DE-826C-15AC7655A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267" y="1329267"/>
            <a:ext cx="7340600" cy="2900363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4800" b="1" dirty="0" smtClean="0"/>
              <a:t>Роль муниципалитетов </a:t>
            </a:r>
            <a:br>
              <a:rPr lang="ru-RU" sz="4800" b="1" dirty="0" smtClean="0"/>
            </a:br>
            <a:r>
              <a:rPr lang="ru-RU" sz="4800" b="1" dirty="0" smtClean="0"/>
              <a:t>в достижении национальных целей</a:t>
            </a:r>
            <a:endParaRPr lang="ru-RU" sz="48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51466" y="4253972"/>
            <a:ext cx="7255933" cy="1655762"/>
          </a:xfrm>
        </p:spPr>
        <p:txBody>
          <a:bodyPr/>
          <a:lstStyle/>
          <a:p>
            <a:endParaRPr lang="ru-RU" dirty="0" smtClean="0"/>
          </a:p>
          <a:p>
            <a:pPr algn="r"/>
            <a:r>
              <a:rPr lang="ru-RU" dirty="0" smtClean="0"/>
              <a:t>Синицина И.И.,</a:t>
            </a:r>
          </a:p>
          <a:p>
            <a:pPr algn="r"/>
            <a:r>
              <a:rPr lang="ru-RU" dirty="0" smtClean="0"/>
              <a:t>Начальник Управления проектного офиса</a:t>
            </a:r>
            <a:endParaRPr lang="ru-RU" dirty="0"/>
          </a:p>
        </p:txBody>
      </p:sp>
      <p:pic>
        <p:nvPicPr>
          <p:cNvPr id="7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555" y="4439180"/>
            <a:ext cx="1465262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6560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1" y="39688"/>
            <a:ext cx="1211199" cy="1238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0746" y="2034639"/>
            <a:ext cx="5921690" cy="4439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Региональные проекты:</a:t>
            </a:r>
            <a:endParaRPr lang="ru-RU" sz="2800" b="1" spc="100" dirty="0">
              <a:solidFill>
                <a:srgbClr val="37355E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Улучшение условий ведения предпринимательской деятельности</a:t>
            </a: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Расширение доступа субъектов МСП к </a:t>
            </a: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фин. ресурсам</a:t>
            </a:r>
            <a:endParaRPr lang="ru-RU" sz="2800" b="1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Акселерация субъектов </a:t>
            </a: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МСП</a:t>
            </a:r>
            <a:endParaRPr lang="ru-RU" sz="2800" b="1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Популяризация предпринимательства</a:t>
            </a: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Создание системы поддержки фермеров и развитие сельской кооперации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440990" y="360362"/>
            <a:ext cx="7525589" cy="1563971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Участие </a:t>
            </a: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ОМСУ: Н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ациональный </a:t>
            </a:r>
            <a:r>
              <a:rPr lang="ru-RU" sz="3200" b="1" spc="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проект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«МСП и поддержка индивидуальной предпринимательской инициативы» </a:t>
            </a:r>
            <a:endParaRPr lang="ru-RU" sz="32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73254" y="2931881"/>
            <a:ext cx="27841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Участники РП:</a:t>
            </a: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Все МО ГО </a:t>
            </a: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и МО МР в Республике Коми</a:t>
            </a:r>
          </a:p>
        </p:txBody>
      </p:sp>
      <p:sp>
        <p:nvSpPr>
          <p:cNvPr id="13" name="Номер слайда 2"/>
          <p:cNvSpPr txBox="1">
            <a:spLocks/>
          </p:cNvSpPr>
          <p:nvPr/>
        </p:nvSpPr>
        <p:spPr>
          <a:xfrm>
            <a:off x="7030641" y="64928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2807DD-05B0-40D6-A5A8-29A4AF98CE23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140459" y="2019869"/>
            <a:ext cx="55108" cy="469257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6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708320325"/>
              </p:ext>
            </p:extLst>
          </p:nvPr>
        </p:nvGraphicFramePr>
        <p:xfrm>
          <a:off x="403789" y="1645732"/>
          <a:ext cx="8447517" cy="4643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4" y="165355"/>
            <a:ext cx="1115700" cy="1117535"/>
          </a:xfrm>
          <a:prstGeom prst="rect">
            <a:avLst/>
          </a:prstGeom>
        </p:spPr>
      </p:pic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1694600" y="165356"/>
            <a:ext cx="7156706" cy="1294954"/>
          </a:xfrm>
          <a:prstGeom prst="round2DiagRect">
            <a:avLst>
              <a:gd name="adj1" fmla="val 17821"/>
              <a:gd name="adj2" fmla="val 0"/>
            </a:avLst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Franklin Gothic Book" panose="020B0503020102020204" pitchFamily="34" charset="0"/>
              </a:rPr>
              <a:t>Национальные проекты, по которым не планируется заключение соглашений с органами местного самоуправления</a:t>
            </a:r>
            <a:endParaRPr lang="ru-RU" sz="28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6261" y="6492876"/>
            <a:ext cx="2057400" cy="365125"/>
          </a:xfrm>
        </p:spPr>
        <p:txBody>
          <a:bodyPr/>
          <a:lstStyle/>
          <a:p>
            <a:r>
              <a:rPr lang="ru-RU" sz="1600" dirty="0" smtClean="0">
                <a:solidFill>
                  <a:srgbClr val="0E192C"/>
                </a:solidFill>
              </a:rPr>
              <a:t>2</a:t>
            </a:r>
            <a:endParaRPr lang="ru-RU" sz="1600" dirty="0">
              <a:solidFill>
                <a:srgbClr val="0E19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22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492876"/>
            <a:ext cx="2057400" cy="365125"/>
          </a:xfrm>
        </p:spPr>
        <p:txBody>
          <a:bodyPr/>
          <a:lstStyle/>
          <a:p>
            <a:pPr>
              <a:defRPr/>
            </a:pPr>
            <a:fld id="{15603667-7774-4F9A-8F19-D0387BEADB87}" type="slidenum">
              <a:rPr lang="ru-RU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94211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2" y="203461"/>
            <a:ext cx="1174466" cy="1125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603009" y="1931065"/>
            <a:ext cx="5298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ru-RU" sz="2000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526382" y="360362"/>
            <a:ext cx="7374731" cy="1313266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Результаты и показатели национальных проектов </a:t>
            </a:r>
            <a:r>
              <a:rPr lang="en-US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к 2024</a:t>
            </a:r>
            <a:r>
              <a:rPr lang="ru-RU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г.</a:t>
            </a:r>
            <a:r>
              <a:rPr lang="en-US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ru-RU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endParaRPr lang="ru-RU" sz="36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3080" y="1931065"/>
            <a:ext cx="83415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6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НП «Демография»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Муниципальные образования внедрили муниципальные программы общественного здоровья (в 2020 г. – 20%, в 2024 г. – 100%)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Увеличение доли населения, систематически занимающегося спортом: детей и молодёжи – с 70,7 до 75,5%, среднего возраста – с 17,6 до 26%, старшего возраста – с 5 до 6,2%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6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НП «Культура»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Рост посещений организаций культуры на 15%  к уровню 2017 г</a:t>
            </a:r>
            <a:r>
              <a:rPr lang="ru-RU" sz="24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14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492876"/>
            <a:ext cx="2057400" cy="365125"/>
          </a:xfrm>
        </p:spPr>
        <p:txBody>
          <a:bodyPr/>
          <a:lstStyle/>
          <a:p>
            <a:pPr>
              <a:defRPr/>
            </a:pPr>
            <a:fld id="{15603667-7774-4F9A-8F19-D0387BEADB87}" type="slidenum">
              <a:rPr lang="ru-RU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94211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2" y="203461"/>
            <a:ext cx="1159698" cy="1110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603009" y="1931065"/>
            <a:ext cx="5298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ru-RU" sz="2000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526382" y="360362"/>
            <a:ext cx="7374731" cy="1313266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Результаты и показатели национальных проектов </a:t>
            </a:r>
            <a:r>
              <a:rPr lang="en-US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к 2024</a:t>
            </a:r>
            <a:r>
              <a:rPr lang="ru-RU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г.</a:t>
            </a:r>
            <a:r>
              <a:rPr lang="en-US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ru-RU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endParaRPr lang="ru-RU" sz="36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3081" y="1931065"/>
            <a:ext cx="834155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6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НП «Безопасные и качественные автодороги»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Снижение </a:t>
            </a: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смертности в результате </a:t>
            </a:r>
            <a:r>
              <a:rPr lang="ru-RU" sz="24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ДТП </a:t>
            </a: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в 3,5 раза по сравнению с 2017 годом - до уровня, не превышающего четырех человек на 100 тысяч </a:t>
            </a:r>
            <a:r>
              <a:rPr lang="ru-RU" sz="24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населения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6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НП </a:t>
            </a:r>
            <a:r>
              <a:rPr lang="ru-RU" sz="26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«Образование»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Рост доли детей от 5 до 18 лет, охваченных дополнительным образованием, с 70 до 80%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Во всех МО внедрена целевая модель цифровой образовательной среды в ОО и </a:t>
            </a:r>
            <a:r>
              <a:rPr lang="ru-RU" sz="24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СПО</a:t>
            </a:r>
            <a:endParaRPr lang="ru-RU" sz="2400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37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492876"/>
            <a:ext cx="2057400" cy="365125"/>
          </a:xfrm>
        </p:spPr>
        <p:txBody>
          <a:bodyPr/>
          <a:lstStyle/>
          <a:p>
            <a:pPr>
              <a:defRPr/>
            </a:pPr>
            <a:fld id="{15603667-7774-4F9A-8F19-D0387BEADB87}" type="slidenum">
              <a:rPr lang="ru-RU"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94211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1" y="203461"/>
            <a:ext cx="1185265" cy="113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603009" y="1931065"/>
            <a:ext cx="5298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ru-RU" sz="2000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526382" y="287867"/>
            <a:ext cx="7374731" cy="1744133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Национальные проекты и Национальный план развития конкуренции</a:t>
            </a:r>
            <a:r>
              <a:rPr lang="en-US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ru-RU" sz="36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endParaRPr lang="ru-RU" sz="36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3081" y="2218932"/>
            <a:ext cx="8341555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6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Поручение Председателя Правительства РФ </a:t>
            </a:r>
            <a:r>
              <a:rPr lang="ru-RU" sz="2600" b="1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Д.Медведева</a:t>
            </a:r>
            <a:r>
              <a:rPr lang="ru-RU" sz="26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(п. 14 протокола совещания от 12.04.2019 № ДМ-П6-21пр):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«…при реализации национальных проектов (в том числе при планировании закупочной деятельности и проведении конкурсных процедур) обеспечить безусловное исполнение мероприятий Национального плана развития конкуренции в Российской Федерации 2018-2020 годы…»</a:t>
            </a:r>
            <a:endParaRPr lang="ru-RU" sz="2800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97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068473"/>
            <a:ext cx="2057400" cy="365125"/>
          </a:xfrm>
        </p:spPr>
        <p:txBody>
          <a:bodyPr/>
          <a:lstStyle/>
          <a:p>
            <a:pPr>
              <a:defRPr/>
            </a:pPr>
            <a:fld id="{B6949AAB-92A1-4C79-93EF-CD9D151EAC3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193800" y="252602"/>
            <a:ext cx="7823201" cy="1914865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Franklin Gothic Book" panose="020B0503020102020204" pitchFamily="34" charset="0"/>
              </a:rPr>
              <a:t>Указ Президента РФ от 21.12.2017 N 618 </a:t>
            </a:r>
            <a:endParaRPr lang="ru-RU" sz="2400" b="1" dirty="0" smtClean="0">
              <a:latin typeface="Franklin Gothic Book" panose="020B050302010202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Franklin Gothic Book" panose="020B0503020102020204" pitchFamily="34" charset="0"/>
              </a:rPr>
              <a:t>"</a:t>
            </a:r>
            <a:r>
              <a:rPr lang="ru-RU" sz="2400" b="1" dirty="0">
                <a:latin typeface="Franklin Gothic Book" panose="020B0503020102020204" pitchFamily="34" charset="0"/>
              </a:rPr>
              <a:t>Об основных направлениях государственной политики по развитию конкуренции" (вместе с "Национальным планом развития конкуренции в Российской Федерации на 2018 - 2020 годы"</a:t>
            </a:r>
            <a:r>
              <a:rPr lang="ru-RU" sz="2800" b="1" dirty="0">
                <a:latin typeface="Franklin Gothic Book" panose="020B0503020102020204" pitchFamily="34" charset="0"/>
              </a:rPr>
              <a:t>)</a:t>
            </a:r>
            <a:endParaRPr lang="ru-RU" sz="28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682067" y="2167467"/>
            <a:ext cx="609600" cy="601133"/>
          </a:xfrm>
          <a:prstGeom prst="downArrow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06400" y="2795638"/>
            <a:ext cx="8374422" cy="2308324"/>
          </a:xfrm>
          <a:prstGeom prst="rect">
            <a:avLst/>
          </a:prstGeom>
          <a:solidFill>
            <a:schemeClr val="accent6">
              <a:lumMod val="60000"/>
              <a:lumOff val="40000"/>
              <a:alpha val="2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latin typeface="Franklin Gothic Book" panose="020B0503020102020204" pitchFamily="34" charset="0"/>
              </a:rPr>
              <a:t> </a:t>
            </a:r>
            <a:r>
              <a:rPr lang="ru-RU" sz="2000" b="1" dirty="0">
                <a:latin typeface="Franklin Gothic Book" panose="020B0503020102020204" pitchFamily="34" charset="0"/>
              </a:rPr>
              <a:t>целях укрепления национальной экономики, дальнейшего развития конкуренции и недопущения монополистической </a:t>
            </a:r>
            <a:r>
              <a:rPr lang="ru-RU" sz="2000" b="1" dirty="0" smtClean="0">
                <a:latin typeface="Franklin Gothic Book" panose="020B0503020102020204" pitchFamily="34" charset="0"/>
              </a:rPr>
              <a:t>деятельности - рекомендуется </a:t>
            </a:r>
            <a:r>
              <a:rPr lang="ru-RU" sz="2000" b="1" u="sng" dirty="0" smtClean="0">
                <a:latin typeface="Franklin Gothic Book" panose="020B0503020102020204" pitchFamily="34" charset="0"/>
              </a:rPr>
              <a:t>органам </a:t>
            </a:r>
            <a:r>
              <a:rPr lang="ru-RU" sz="2000" b="1" u="sng" dirty="0">
                <a:latin typeface="Franklin Gothic Book" panose="020B0503020102020204" pitchFamily="34" charset="0"/>
              </a:rPr>
              <a:t>местного самоуправления активизировать работу по развитию конкуренции </a:t>
            </a:r>
            <a:r>
              <a:rPr lang="ru-RU" sz="2000" b="1" dirty="0">
                <a:latin typeface="Franklin Gothic Book" panose="020B0503020102020204" pitchFamily="34" charset="0"/>
              </a:rPr>
              <a:t>в муниципальных </a:t>
            </a:r>
            <a:r>
              <a:rPr lang="ru-RU" sz="2000" b="1" dirty="0" smtClean="0">
                <a:latin typeface="Franklin Gothic Book" panose="020B0503020102020204" pitchFamily="34" charset="0"/>
              </a:rPr>
              <a:t>образованиях (</a:t>
            </a:r>
            <a:r>
              <a:rPr lang="ru-RU" sz="2000" b="1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подп. «б» п.8 </a:t>
            </a:r>
            <a:r>
              <a:rPr lang="ru-RU" sz="2000" b="1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Указа)</a:t>
            </a:r>
            <a:r>
              <a:rPr lang="ru-RU" sz="2000" b="1" dirty="0" smtClean="0">
                <a:latin typeface="Franklin Gothic Book" panose="020B0503020102020204" pitchFamily="34" charset="0"/>
              </a:rPr>
              <a:t>.</a:t>
            </a:r>
          </a:p>
          <a:p>
            <a:pPr algn="just"/>
            <a:endParaRPr lang="ru-RU" sz="2000" b="1" dirty="0" smtClean="0">
              <a:latin typeface="Franklin Gothic Book" panose="020B0503020102020204" pitchFamily="34" charset="0"/>
            </a:endParaRPr>
          </a:p>
          <a:p>
            <a:pPr algn="ctr"/>
            <a:r>
              <a:rPr lang="ru-RU" sz="2400" b="1" dirty="0" smtClean="0">
                <a:latin typeface="Franklin Gothic Book" panose="020B0503020102020204" pitchFamily="34" charset="0"/>
              </a:rPr>
              <a:t>2 основных направления работы на муниципальном уровне:</a:t>
            </a:r>
            <a:endParaRPr lang="ru-RU" sz="2400" b="1" u="sng" dirty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1569691">
            <a:off x="2697447" y="5021262"/>
            <a:ext cx="346045" cy="412778"/>
          </a:xfrm>
          <a:prstGeom prst="downArrow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20004468">
            <a:off x="5896547" y="5023160"/>
            <a:ext cx="352079" cy="407962"/>
          </a:xfrm>
          <a:prstGeom prst="downArrow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406400" y="5398913"/>
            <a:ext cx="3347784" cy="1068333"/>
            <a:chOff x="842960" y="1306521"/>
            <a:chExt cx="2210157" cy="1068333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842960" y="1306521"/>
              <a:ext cx="2210156" cy="1068333"/>
            </a:xfrm>
            <a:prstGeom prst="roundRect">
              <a:avLst>
                <a:gd name="adj" fmla="val 16670"/>
              </a:avLst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 txBox="1"/>
            <p:nvPr/>
          </p:nvSpPr>
          <p:spPr>
            <a:xfrm>
              <a:off x="842961" y="1365907"/>
              <a:ext cx="2210156" cy="9640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latin typeface="Franklin Gothic Book" panose="020B0503020102020204" pitchFamily="34" charset="0"/>
                  <a:cs typeface="Times New Roman" panose="02020603050405020304" pitchFamily="18" charset="0"/>
                </a:rPr>
                <a:t>Развитие конкуренции на местных рынках</a:t>
              </a:r>
              <a:endParaRPr lang="ru-RU" sz="2000" b="1" kern="1200" dirty="0">
                <a:latin typeface="Franklin Gothic Book" panose="020B05030201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215821" y="5406138"/>
            <a:ext cx="3565000" cy="1075340"/>
            <a:chOff x="989325" y="1313746"/>
            <a:chExt cx="2210156" cy="1068333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989325" y="1313746"/>
              <a:ext cx="2210156" cy="1068333"/>
            </a:xfrm>
            <a:prstGeom prst="roundRect">
              <a:avLst>
                <a:gd name="adj" fmla="val 16670"/>
              </a:avLst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 txBox="1"/>
            <p:nvPr/>
          </p:nvSpPr>
          <p:spPr>
            <a:xfrm>
              <a:off x="1041486" y="1365907"/>
              <a:ext cx="2105834" cy="9640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latin typeface="Franklin Gothic Book" panose="020B0503020102020204" pitchFamily="34" charset="0"/>
                  <a:cs typeface="Times New Roman" panose="02020603050405020304" pitchFamily="18" charset="0"/>
                </a:rPr>
                <a:t>Внедрение антимонопольного </a:t>
              </a:r>
              <a:r>
                <a:rPr lang="ru-RU" sz="2000" b="1" dirty="0" err="1" smtClean="0">
                  <a:latin typeface="Franklin Gothic Book" panose="020B0503020102020204" pitchFamily="34" charset="0"/>
                  <a:cs typeface="Times New Roman" panose="02020603050405020304" pitchFamily="18" charset="0"/>
                </a:rPr>
                <a:t>комплаенса</a:t>
              </a:r>
              <a:endParaRPr lang="ru-RU" sz="2000" b="1" kern="1200" dirty="0">
                <a:latin typeface="Franklin Gothic Book" panose="020B050302010202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7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31" y="252602"/>
            <a:ext cx="1082569" cy="1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184" y="5472115"/>
            <a:ext cx="900369" cy="92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7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518557" y="252602"/>
            <a:ext cx="7338503" cy="1020573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Franklin Gothic Book" panose="020B0503020102020204" pitchFamily="34" charset="0"/>
              </a:rPr>
              <a:t>Внедрение Национального плана развития конкуренции в РФ на 2018 - 2020 годы и Стандарта развития конкуренции в субъектах </a:t>
            </a:r>
            <a:r>
              <a:rPr lang="ru-RU" sz="2400" b="1" dirty="0" smtClean="0">
                <a:latin typeface="Franklin Gothic Book" panose="020B0503020102020204" pitchFamily="34" charset="0"/>
              </a:rPr>
              <a:t>РФ</a:t>
            </a:r>
            <a:endParaRPr lang="ru-RU" sz="24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469064"/>
            <a:ext cx="2057400" cy="365125"/>
          </a:xfrm>
        </p:spPr>
        <p:txBody>
          <a:bodyPr/>
          <a:lstStyle/>
          <a:p>
            <a:pPr>
              <a:defRPr/>
            </a:pPr>
            <a:fld id="{05AE4438-7FE8-4DD1-BC0A-90DE50CAF11B}" type="slidenum">
              <a:rPr lang="ru-RU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9287" y="1689717"/>
            <a:ext cx="5023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Основания внедрения Стандарта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2133" y="1414589"/>
            <a:ext cx="2736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Ключевые показатели внедрения Стандарта до 2020 года</a:t>
            </a:r>
            <a:endParaRPr lang="ru-RU" b="1" u="sng" dirty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62133" y="2397603"/>
            <a:ext cx="27949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обеспечение во всех отраслях </a:t>
            </a:r>
            <a:r>
              <a:rPr lang="ru-RU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присутствия </a:t>
            </a:r>
            <a:r>
              <a:rPr lang="ru-RU" b="1" u="sng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не менее </a:t>
            </a:r>
            <a:r>
              <a:rPr lang="ru-RU" b="1" u="sng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3 </a:t>
            </a:r>
            <a:r>
              <a:rPr lang="ru-RU" b="1" u="sng" dirty="0" err="1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хозсубъектов</a:t>
            </a:r>
            <a:r>
              <a:rPr lang="ru-RU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, не менее чем один из которых </a:t>
            </a:r>
            <a:r>
              <a:rPr lang="ru-RU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- частный бизнес</a:t>
            </a:r>
            <a:endParaRPr lang="ru-RU" b="1" u="sng" dirty="0">
              <a:solidFill>
                <a:srgbClr val="002060"/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745598" y="1231185"/>
            <a:ext cx="55108" cy="55848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2174662055"/>
              </p:ext>
            </p:extLst>
          </p:nvPr>
        </p:nvGraphicFramePr>
        <p:xfrm>
          <a:off x="216759" y="2337919"/>
          <a:ext cx="5528839" cy="4271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062133" y="3972980"/>
            <a:ext cx="29092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увеличение </a:t>
            </a:r>
            <a:r>
              <a:rPr lang="ru-RU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доли </a:t>
            </a:r>
            <a:r>
              <a:rPr lang="ru-RU" b="1" u="sng" dirty="0" err="1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госзакупок</a:t>
            </a:r>
            <a:r>
              <a:rPr lang="ru-RU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, участниками которых являются только субъекты </a:t>
            </a:r>
            <a:r>
              <a:rPr lang="ru-RU" b="1" u="sng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МСП и СОНКО, в 2 раза </a:t>
            </a:r>
          </a:p>
          <a:p>
            <a:r>
              <a:rPr lang="ru-RU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и </a:t>
            </a:r>
            <a:r>
              <a:rPr lang="ru-RU" b="1" u="sng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закупок отдельных видов </a:t>
            </a:r>
            <a:r>
              <a:rPr lang="ru-RU" b="1" u="sng" dirty="0" err="1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юрлиц</a:t>
            </a:r>
            <a:r>
              <a:rPr lang="ru-RU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участниками которых являются только субъекты </a:t>
            </a:r>
            <a:r>
              <a:rPr lang="ru-RU" b="1" u="sng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МСП, </a:t>
            </a:r>
            <a:r>
              <a:rPr lang="ru-RU" b="1" u="sng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до </a:t>
            </a:r>
            <a:r>
              <a:rPr lang="ru-RU" b="1" u="sng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18%</a:t>
            </a:r>
            <a:endParaRPr lang="ru-RU" b="1" u="sng" dirty="0">
              <a:solidFill>
                <a:srgbClr val="002060"/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31" y="252602"/>
            <a:ext cx="1082569" cy="1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110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5922" y="6388765"/>
            <a:ext cx="1579790" cy="332710"/>
          </a:xfrm>
        </p:spPr>
        <p:txBody>
          <a:bodyPr/>
          <a:lstStyle/>
          <a:p>
            <a:pPr>
              <a:defRPr/>
            </a:pPr>
            <a:fld id="{B6949AAB-92A1-4C79-93EF-CD9D151EAC3D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158933"/>
              </p:ext>
            </p:extLst>
          </p:nvPr>
        </p:nvGraphicFramePr>
        <p:xfrm>
          <a:off x="296333" y="1777818"/>
          <a:ext cx="8525934" cy="46966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41867">
                  <a:extLst>
                    <a:ext uri="{9D8B030D-6E8A-4147-A177-3AD203B41FA5}">
                      <a16:colId xmlns:a16="http://schemas.microsoft.com/office/drawing/2014/main" val="1343053921"/>
                    </a:ext>
                  </a:extLst>
                </a:gridCol>
                <a:gridCol w="3310467">
                  <a:extLst>
                    <a:ext uri="{9D8B030D-6E8A-4147-A177-3AD203B41FA5}">
                      <a16:colId xmlns:a16="http://schemas.microsoft.com/office/drawing/2014/main" val="1787111128"/>
                    </a:ext>
                  </a:extLst>
                </a:gridCol>
                <a:gridCol w="1227666">
                  <a:extLst>
                    <a:ext uri="{9D8B030D-6E8A-4147-A177-3AD203B41FA5}">
                      <a16:colId xmlns:a16="http://schemas.microsoft.com/office/drawing/2014/main" val="2493990865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3758794654"/>
                    </a:ext>
                  </a:extLst>
                </a:gridCol>
                <a:gridCol w="2048934">
                  <a:extLst>
                    <a:ext uri="{9D8B030D-6E8A-4147-A177-3AD203B41FA5}">
                      <a16:colId xmlns:a16="http://schemas.microsoft.com/office/drawing/2014/main" val="526612557"/>
                    </a:ext>
                  </a:extLst>
                </a:gridCol>
              </a:tblGrid>
              <a:tr h="42318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№</a:t>
                      </a:r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Наименование рынка</a:t>
                      </a:r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Фактический показатель</a:t>
                      </a:r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Планируемые ключевые показатели к 2022</a:t>
                      </a:r>
                      <a:r>
                        <a:rPr lang="ru-RU" sz="14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 году</a:t>
                      </a:r>
                      <a:endParaRPr lang="ru-RU" sz="14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Ответственный орган исполнительной власти Республики Коми</a:t>
                      </a:r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436975"/>
                  </a:ext>
                </a:extLst>
              </a:tr>
              <a:tr h="59245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перевозки пассажиров автомобильным транспортом по муниципальным маршрутам регулярных перевозок (городской транспорт)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55,5%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60%</a:t>
                      </a:r>
                    </a:p>
                    <a:p>
                      <a:pPr algn="ctr"/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Минпром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798000"/>
                  </a:ext>
                </a:extLst>
              </a:tr>
              <a:tr h="59245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2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теплоснабжение (производство тепловой энергии)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90,4%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91,0%</a:t>
                      </a:r>
                    </a:p>
                    <a:p>
                      <a:pPr algn="ctr"/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Минэнерго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649895"/>
                  </a:ext>
                </a:extLst>
              </a:tr>
              <a:tr h="42318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3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переработка водных биоресурсов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100%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100%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Минсельхоз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72913"/>
                  </a:ext>
                </a:extLst>
              </a:tr>
              <a:tr h="42318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4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дошкольное образование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0,1 %</a:t>
                      </a:r>
                    </a:p>
                    <a:p>
                      <a:pPr algn="ctr"/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5 организаций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1,6%</a:t>
                      </a:r>
                    </a:p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не </a:t>
                      </a:r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менее </a:t>
                      </a:r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8 </a:t>
                      </a:r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организаций</a:t>
                      </a:r>
                    </a:p>
                    <a:p>
                      <a:pPr algn="ctr"/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err="1" smtClean="0">
                          <a:effectLst/>
                          <a:latin typeface="Franklin Gothic Book" panose="020B0503020102020204" pitchFamily="34" charset="0"/>
                        </a:rPr>
                        <a:t>Минобр</a:t>
                      </a:r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817184"/>
                  </a:ext>
                </a:extLst>
              </a:tr>
              <a:tr h="42318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5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дополнительное образование детей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2,5%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5%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err="1" smtClean="0">
                          <a:effectLst/>
                          <a:latin typeface="Franklin Gothic Book" panose="020B0503020102020204" pitchFamily="34" charset="0"/>
                        </a:rPr>
                        <a:t>Минобр</a:t>
                      </a:r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2953227"/>
                  </a:ext>
                </a:extLst>
              </a:tr>
              <a:tr h="42318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6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услуги в сфере наружной рекламы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100%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100%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АГРК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518557" y="252602"/>
            <a:ext cx="7338503" cy="1020573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Franklin Gothic Book" panose="020B0503020102020204" pitchFamily="34" charset="0"/>
              </a:rPr>
              <a:t>Рынки, развитие которых отнесено к муниципальным полномочиям</a:t>
            </a:r>
            <a:endParaRPr lang="ru-RU" sz="24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6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53" y="252602"/>
            <a:ext cx="1082569" cy="1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47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49AAB-92A1-4C79-93EF-CD9D151EAC3D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196417"/>
              </p:ext>
            </p:extLst>
          </p:nvPr>
        </p:nvGraphicFramePr>
        <p:xfrm>
          <a:off x="232838" y="1554701"/>
          <a:ext cx="8636000" cy="45697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5600">
                  <a:extLst>
                    <a:ext uri="{9D8B030D-6E8A-4147-A177-3AD203B41FA5}">
                      <a16:colId xmlns:a16="http://schemas.microsoft.com/office/drawing/2014/main" val="2667401840"/>
                    </a:ext>
                  </a:extLst>
                </a:gridCol>
                <a:gridCol w="3797295">
                  <a:extLst>
                    <a:ext uri="{9D8B030D-6E8A-4147-A177-3AD203B41FA5}">
                      <a16:colId xmlns:a16="http://schemas.microsoft.com/office/drawing/2014/main" val="199971500"/>
                    </a:ext>
                  </a:extLst>
                </a:gridCol>
                <a:gridCol w="1202267">
                  <a:extLst>
                    <a:ext uri="{9D8B030D-6E8A-4147-A177-3AD203B41FA5}">
                      <a16:colId xmlns:a16="http://schemas.microsoft.com/office/drawing/2014/main" val="3208002533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2982087696"/>
                    </a:ext>
                  </a:extLst>
                </a:gridCol>
                <a:gridCol w="1883838">
                  <a:extLst>
                    <a:ext uri="{9D8B030D-6E8A-4147-A177-3AD203B41FA5}">
                      <a16:colId xmlns:a16="http://schemas.microsoft.com/office/drawing/2014/main" val="3251561402"/>
                    </a:ext>
                  </a:extLst>
                </a:gridCol>
              </a:tblGrid>
              <a:tr h="91499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№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Наименование рынка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Фактический показатель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Планируемые ключевые показатели к 2022</a:t>
                      </a:r>
                      <a:r>
                        <a:rPr lang="ru-RU" sz="1400" b="1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 году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Franklin Gothic Book" panose="020B0503020102020204" pitchFamily="34" charset="0"/>
                        </a:rPr>
                        <a:t>Ответственный орган исполнительной власти Республики Коми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513837"/>
                  </a:ext>
                </a:extLst>
              </a:tr>
              <a:tr h="132821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7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упрощение доступа операторов связи к объектам инфраструктуры, находящимся в гос. и </a:t>
                      </a:r>
                      <a:r>
                        <a:rPr lang="ru-RU" sz="1400" b="1" kern="1200" dirty="0" err="1" smtClean="0">
                          <a:effectLst/>
                          <a:latin typeface="Franklin Gothic Book" panose="020B0503020102020204" pitchFamily="34" charset="0"/>
                        </a:rPr>
                        <a:t>муницип</a:t>
                      </a:r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. собственности, путем удовлетворения заявок операторов связи на размещение сетей и сооружений связи на объектах гос. и </a:t>
                      </a:r>
                      <a:r>
                        <a:rPr lang="ru-RU" sz="1400" b="1" kern="1200" dirty="0" err="1" smtClean="0">
                          <a:effectLst/>
                          <a:latin typeface="Franklin Gothic Book" panose="020B0503020102020204" pitchFamily="34" charset="0"/>
                        </a:rPr>
                        <a:t>муницип</a:t>
                      </a:r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. собственности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60%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90%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err="1" smtClean="0">
                          <a:effectLst/>
                          <a:latin typeface="Franklin Gothic Book" panose="020B0503020102020204" pitchFamily="34" charset="0"/>
                        </a:rPr>
                        <a:t>Минимущества</a:t>
                      </a:r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319916"/>
                  </a:ext>
                </a:extLst>
              </a:tr>
              <a:tr h="50177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8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архитектурно-строительное проектирование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100%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100%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Минстрой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778343"/>
                  </a:ext>
                </a:extLst>
              </a:tr>
              <a:tr h="50177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9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жилищное строительство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96,7%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98%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Минстрой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97969"/>
                  </a:ext>
                </a:extLst>
              </a:tr>
              <a:tr h="50177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10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дорожная деятельность (за исключением проектирования)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100%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100%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Минстрой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67135"/>
                  </a:ext>
                </a:extLst>
              </a:tr>
              <a:tr h="70929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11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Franklin Gothic Book" panose="020B0503020102020204" pitchFamily="34" charset="0"/>
                        </a:rPr>
                        <a:t>добыча общераспространенных полезных ископаемых на участках недр местного значения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95%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95%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Franklin Gothic Book" panose="020B0503020102020204" pitchFamily="34" charset="0"/>
                        </a:rPr>
                        <a:t>Минприроды РК</a:t>
                      </a:r>
                      <a:endParaRPr lang="ru-RU" sz="1400" b="1" dirty="0">
                        <a:latin typeface="Franklin Gothic Book" panose="020B05030201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586665"/>
                  </a:ext>
                </a:extLst>
              </a:tr>
            </a:tbl>
          </a:graphicData>
        </a:graphic>
      </p:graphicFrame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518557" y="252602"/>
            <a:ext cx="7338503" cy="1020573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Franklin Gothic Book" panose="020B0503020102020204" pitchFamily="34" charset="0"/>
              </a:rPr>
              <a:t>Рынки, развитие которых отнесено к муниципальным полномочиям</a:t>
            </a:r>
            <a:endParaRPr lang="ru-RU" sz="24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8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60" y="215739"/>
            <a:ext cx="1082569" cy="1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319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49AAB-92A1-4C79-93EF-CD9D151EAC3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64638735"/>
              </p:ext>
            </p:extLst>
          </p:nvPr>
        </p:nvGraphicFramePr>
        <p:xfrm>
          <a:off x="795868" y="1838174"/>
          <a:ext cx="8056032" cy="4630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351799" y="252601"/>
            <a:ext cx="7368867" cy="1248981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Franklin Gothic Book" panose="020B0503020102020204" pitchFamily="34" charset="0"/>
              </a:rPr>
              <a:t>Формы участия муниципальных образований во внедрении Стандарта конкуренции</a:t>
            </a:r>
            <a:endParaRPr lang="ru-RU" sz="28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6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81" y="329942"/>
            <a:ext cx="1082569" cy="1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11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505CA2-EAB5-48CE-91BF-18FEFB02ED6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6881"/>
            <a:ext cx="1300953" cy="130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3900" y="1124744"/>
            <a:ext cx="2770233" cy="12994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838E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50" dirty="0">
                <a:solidFill>
                  <a:schemeClr val="tx1"/>
                </a:solidFill>
              </a:rPr>
              <a:t>обеспечение устойчивого естественного роста численности населения </a:t>
            </a:r>
            <a:r>
              <a:rPr lang="ru-RU" sz="1750" dirty="0" smtClean="0">
                <a:solidFill>
                  <a:schemeClr val="tx1"/>
                </a:solidFill>
              </a:rPr>
              <a:t>России</a:t>
            </a:r>
            <a:endParaRPr lang="ru-RU" sz="175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4645" y="2564904"/>
            <a:ext cx="2769488" cy="11604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838E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50" dirty="0">
                <a:solidFill>
                  <a:schemeClr val="tx1"/>
                </a:solidFill>
              </a:rPr>
              <a:t>повышение ожидаемой продолжительности жизни до 78 лет (к 2030 году - до 80 лет</a:t>
            </a:r>
            <a:r>
              <a:rPr lang="ru-RU" sz="1750" dirty="0" smtClean="0">
                <a:solidFill>
                  <a:schemeClr val="tx1"/>
                </a:solidFill>
              </a:rPr>
              <a:t>)</a:t>
            </a:r>
            <a:r>
              <a:rPr lang="ru-RU" dirty="0" smtClean="0">
                <a:solidFill>
                  <a:schemeClr val="tx1"/>
                </a:solidFill>
                <a:latin typeface="Franklin Gothic Book" panose="020B0503020102020204" pitchFamily="34" charset="0"/>
              </a:rPr>
              <a:t> </a:t>
            </a:r>
            <a:endParaRPr lang="ru-RU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54231" y="5063067"/>
            <a:ext cx="2562369" cy="14224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838E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50" dirty="0">
                <a:solidFill>
                  <a:schemeClr val="tx1"/>
                </a:solidFill>
              </a:rPr>
              <a:t>обеспечение ускоренного внедрения цифровых технологий в экономике и социальной сфере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45199" y="1130136"/>
            <a:ext cx="2915861" cy="251867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838E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50" dirty="0">
                <a:solidFill>
                  <a:schemeClr val="tx1"/>
                </a:solidFill>
              </a:rPr>
              <a:t>вхождение </a:t>
            </a:r>
            <a:r>
              <a:rPr lang="ru-RU" sz="1750" dirty="0" smtClean="0">
                <a:solidFill>
                  <a:schemeClr val="tx1"/>
                </a:solidFill>
              </a:rPr>
              <a:t>России </a:t>
            </a:r>
            <a:r>
              <a:rPr lang="ru-RU" sz="1750" dirty="0">
                <a:solidFill>
                  <a:schemeClr val="tx1"/>
                </a:solidFill>
              </a:rPr>
              <a:t>в число пяти крупнейших экономик мира, обеспечение темпов экономического роста выше мировых при сохранении макроэкономической стабильности, в том числе инфляции на уровне, не превышающем 4 </a:t>
            </a:r>
            <a:r>
              <a:rPr lang="ru-RU" sz="1750" dirty="0" smtClean="0">
                <a:solidFill>
                  <a:schemeClr val="tx1"/>
                </a:solidFill>
              </a:rPr>
              <a:t>%</a:t>
            </a:r>
            <a:endParaRPr lang="ru-RU" sz="175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4646" y="5706534"/>
            <a:ext cx="2769488" cy="7789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838E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50" dirty="0">
                <a:solidFill>
                  <a:schemeClr val="tx1"/>
                </a:solidFill>
              </a:rPr>
              <a:t>снижение в два раза уровня бедности в </a:t>
            </a:r>
            <a:r>
              <a:rPr lang="ru-RU" sz="1750" dirty="0" smtClean="0">
                <a:solidFill>
                  <a:schemeClr val="tx1"/>
                </a:solidFill>
              </a:rPr>
              <a:t>России</a:t>
            </a:r>
            <a:endParaRPr lang="ru-RU" sz="175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54231" y="1130136"/>
            <a:ext cx="2562369" cy="10711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838E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50" dirty="0" smtClean="0">
                <a:solidFill>
                  <a:schemeClr val="tx1"/>
                </a:solidFill>
              </a:rPr>
              <a:t>улучшение </a:t>
            </a:r>
            <a:r>
              <a:rPr lang="ru-RU" sz="1750" dirty="0">
                <a:solidFill>
                  <a:schemeClr val="tx1"/>
                </a:solidFill>
              </a:rPr>
              <a:t>жилищных условий не менее 5 млн. семей ежегодно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4645" y="3864386"/>
            <a:ext cx="2769488" cy="17314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838E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50" dirty="0" smtClean="0">
                <a:solidFill>
                  <a:schemeClr val="tx1"/>
                </a:solidFill>
              </a:rPr>
              <a:t>обеспечение устойчивого роста реальных доходов граждан, а также роста уровня пенсионного обеспечения выше уровня инфляции</a:t>
            </a:r>
            <a:r>
              <a:rPr lang="ru-RU" dirty="0" smtClean="0">
                <a:solidFill>
                  <a:schemeClr val="tx1"/>
                </a:solidFill>
                <a:latin typeface="Franklin Gothic Book" panose="020B0503020102020204" pitchFamily="34" charset="0"/>
              </a:rPr>
              <a:t> </a:t>
            </a:r>
            <a:endParaRPr lang="ru-RU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54231" y="2336800"/>
            <a:ext cx="2562369" cy="26240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838E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50" dirty="0">
                <a:solidFill>
                  <a:schemeClr val="tx1"/>
                </a:solidFill>
              </a:rPr>
              <a:t>ускорение технологического развития </a:t>
            </a:r>
            <a:r>
              <a:rPr lang="ru-RU" sz="1750" dirty="0" smtClean="0">
                <a:solidFill>
                  <a:schemeClr val="tx1"/>
                </a:solidFill>
              </a:rPr>
              <a:t>России</a:t>
            </a:r>
            <a:r>
              <a:rPr lang="ru-RU" sz="1750" dirty="0">
                <a:solidFill>
                  <a:schemeClr val="tx1"/>
                </a:solidFill>
              </a:rPr>
              <a:t>, увеличение количества организаций, осуществляющих технологические инновации, до 50 процентов от их общего числа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045198" y="3725334"/>
            <a:ext cx="2915861" cy="27601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838E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50" dirty="0">
                <a:solidFill>
                  <a:schemeClr val="tx1"/>
                </a:solidFill>
              </a:rPr>
              <a:t>создание в базовых отраслях </a:t>
            </a:r>
            <a:r>
              <a:rPr lang="ru-RU" sz="1750" dirty="0" smtClean="0">
                <a:solidFill>
                  <a:schemeClr val="tx1"/>
                </a:solidFill>
              </a:rPr>
              <a:t>экономики </a:t>
            </a:r>
            <a:r>
              <a:rPr lang="ru-RU" sz="1750" dirty="0">
                <a:solidFill>
                  <a:schemeClr val="tx1"/>
                </a:solidFill>
              </a:rPr>
              <a:t>высокопроизводительного </a:t>
            </a:r>
            <a:r>
              <a:rPr lang="ru-RU" sz="1750" dirty="0" err="1">
                <a:solidFill>
                  <a:schemeClr val="tx1"/>
                </a:solidFill>
              </a:rPr>
              <a:t>экспортно</a:t>
            </a:r>
            <a:r>
              <a:rPr lang="ru-RU" sz="1750" dirty="0">
                <a:solidFill>
                  <a:schemeClr val="tx1"/>
                </a:solidFill>
              </a:rPr>
              <a:t> ориентированного сектора, развивающегося на основе современных технологий и обеспеченного </a:t>
            </a:r>
            <a:r>
              <a:rPr lang="ru-RU" sz="1750" dirty="0" err="1" smtClean="0">
                <a:solidFill>
                  <a:schemeClr val="tx1"/>
                </a:solidFill>
              </a:rPr>
              <a:t>высококвалифицированны</a:t>
            </a:r>
            <a:r>
              <a:rPr lang="ru-RU" sz="1750" dirty="0" smtClean="0">
                <a:solidFill>
                  <a:schemeClr val="tx1"/>
                </a:solidFill>
              </a:rPr>
              <a:t>-ми </a:t>
            </a:r>
            <a:r>
              <a:rPr lang="ru-RU" sz="1750" dirty="0">
                <a:solidFill>
                  <a:schemeClr val="tx1"/>
                </a:solidFill>
              </a:rPr>
              <a:t>кадрами</a:t>
            </a:r>
          </a:p>
        </p:txBody>
      </p:sp>
      <p:pic>
        <p:nvPicPr>
          <p:cNvPr id="15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54" y="2646"/>
            <a:ext cx="1137200" cy="1149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1585942" y="237067"/>
            <a:ext cx="7375117" cy="804333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9 НАЦИОНАЛЬНЫХ ЦЕЛЕЙ</a:t>
            </a:r>
            <a:endParaRPr lang="ru-RU" sz="32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53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816894" y="252602"/>
            <a:ext cx="7040166" cy="1406865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Franklin Gothic Book" panose="020B0503020102020204" pitchFamily="34" charset="0"/>
              </a:rPr>
              <a:t>Создание и организация системы внутреннего обеспечения антимонопольного законодательства</a:t>
            </a:r>
            <a:endParaRPr lang="ru-RU" sz="28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469064"/>
            <a:ext cx="2057400" cy="365125"/>
          </a:xfrm>
        </p:spPr>
        <p:txBody>
          <a:bodyPr/>
          <a:lstStyle/>
          <a:p>
            <a:pPr>
              <a:defRPr/>
            </a:pPr>
            <a:fld id="{05AE4438-7FE8-4DD1-BC0A-90DE50CAF11B}" type="slidenum">
              <a:rPr lang="ru-RU">
                <a:latin typeface="Franklin Gothic Book" panose="020B0503020102020204" pitchFamily="34" charset="0"/>
              </a:rPr>
              <a:pPr>
                <a:defRPr/>
              </a:pPr>
              <a:t>20</a:t>
            </a:fld>
            <a:endParaRPr lang="ru-RU" dirty="0">
              <a:latin typeface="Franklin Gothic Book" panose="020B0503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434" y="1963357"/>
            <a:ext cx="4939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Основания для организации </a:t>
            </a:r>
            <a:r>
              <a:rPr lang="ru-RU" sz="2000" b="1" u="sng" dirty="0" err="1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комплаенса</a:t>
            </a:r>
            <a:endParaRPr lang="ru-RU" sz="2000" b="1" u="sng" dirty="0" smtClean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2449" y="1889772"/>
            <a:ext cx="2736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Ключевой показатель внедрения комплаенса до 2020 года</a:t>
            </a:r>
            <a:endParaRPr lang="ru-RU" b="1" u="sng" dirty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87600" y="3041728"/>
            <a:ext cx="15768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Franklin Gothic Book" panose="020B0503020102020204" pitchFamily="34" charset="0"/>
              </a:rPr>
              <a:t>Снижение количества нарушений</a:t>
            </a:r>
          </a:p>
          <a:p>
            <a:r>
              <a:rPr lang="ru-RU" b="1" u="sng" dirty="0" smtClean="0">
                <a:solidFill>
                  <a:srgbClr val="002060"/>
                </a:solidFill>
                <a:latin typeface="Franklin Gothic Book" panose="020B0503020102020204" pitchFamily="34" charset="0"/>
              </a:rPr>
              <a:t>в 2 раза к 2020 году</a:t>
            </a:r>
            <a:endParaRPr lang="ru-RU" b="1" u="sng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046088" y="1816485"/>
            <a:ext cx="27554" cy="496822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2747257483"/>
              </p:ext>
            </p:extLst>
          </p:nvPr>
        </p:nvGraphicFramePr>
        <p:xfrm>
          <a:off x="279294" y="2525410"/>
          <a:ext cx="5502048" cy="4259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629" y="4763859"/>
            <a:ext cx="152082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74" y="408885"/>
            <a:ext cx="1082569" cy="1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49AAB-92A1-4C79-93EF-CD9D151EAC3D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1381024" y="230640"/>
            <a:ext cx="7040166" cy="1020573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Franklin Gothic Book" panose="020B0503020102020204" pitchFamily="34" charset="0"/>
              </a:rPr>
              <a:t>Организация антимонопольного </a:t>
            </a:r>
            <a:r>
              <a:rPr lang="ru-RU" sz="2800" b="1" dirty="0" err="1" smtClean="0">
                <a:latin typeface="Franklin Gothic Book" panose="020B0503020102020204" pitchFamily="34" charset="0"/>
              </a:rPr>
              <a:t>комплаенса</a:t>
            </a:r>
            <a:r>
              <a:rPr lang="ru-RU" sz="2800" b="1" dirty="0" smtClean="0">
                <a:latin typeface="Franklin Gothic Book" panose="020B0503020102020204" pitchFamily="34" charset="0"/>
              </a:rPr>
              <a:t> (старт)</a:t>
            </a:r>
            <a:endParaRPr lang="ru-RU" sz="28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539943966"/>
              </p:ext>
            </p:extLst>
          </p:nvPr>
        </p:nvGraphicFramePr>
        <p:xfrm>
          <a:off x="90808" y="1600200"/>
          <a:ext cx="8473527" cy="4991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8" y="193777"/>
            <a:ext cx="1082569" cy="1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83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49AAB-92A1-4C79-93EF-CD9D151EAC3D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274856041"/>
              </p:ext>
            </p:extLst>
          </p:nvPr>
        </p:nvGraphicFramePr>
        <p:xfrm>
          <a:off x="822441" y="1642065"/>
          <a:ext cx="6582565" cy="4856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1381024" y="230640"/>
            <a:ext cx="7040166" cy="1020573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Franklin Gothic Book" panose="020B0503020102020204" pitchFamily="34" charset="0"/>
              </a:rPr>
              <a:t>Организация антимонопольного </a:t>
            </a:r>
            <a:r>
              <a:rPr lang="ru-RU" sz="2800" b="1" dirty="0" err="1" smtClean="0">
                <a:latin typeface="Franklin Gothic Book" panose="020B0503020102020204" pitchFamily="34" charset="0"/>
              </a:rPr>
              <a:t>комплаенса</a:t>
            </a:r>
            <a:r>
              <a:rPr lang="ru-RU" sz="2800" b="1" dirty="0" smtClean="0">
                <a:latin typeface="Franklin Gothic Book" panose="020B0503020102020204" pitchFamily="34" charset="0"/>
              </a:rPr>
              <a:t> (постоянно) </a:t>
            </a:r>
            <a:endParaRPr lang="ru-RU" sz="28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6971" y="3358051"/>
            <a:ext cx="1298122" cy="8309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Ежегод</a:t>
            </a:r>
            <a:r>
              <a:rPr lang="ru-RU" sz="2400" b="1" dirty="0" smtClean="0">
                <a:latin typeface="Franklin Gothic Book" panose="020B0503020102020204" pitchFamily="34" charset="0"/>
                <a:cs typeface="Times New Roman" panose="02020603050405020304" pitchFamily="18" charset="0"/>
              </a:rPr>
              <a:t>-но</a:t>
            </a:r>
            <a:endParaRPr lang="ru-RU" sz="2400" b="1" dirty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3" y="193777"/>
            <a:ext cx="1082569" cy="1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44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49AAB-92A1-4C79-93EF-CD9D151EAC3D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351799" y="252601"/>
            <a:ext cx="7368867" cy="1248981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Franklin Gothic Book" panose="020B0503020102020204" pitchFamily="34" charset="0"/>
              </a:rPr>
              <a:t>Где найти информацию?</a:t>
            </a:r>
            <a:endParaRPr lang="ru-RU" sz="28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6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81" y="329942"/>
            <a:ext cx="1082569" cy="109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213" y="5026922"/>
            <a:ext cx="7069931" cy="16729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1257" y="1913915"/>
            <a:ext cx="8741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1132"/>
                </a:solidFill>
                <a:latin typeface="Franklin Gothic Book" panose="020B0503020102020204" pitchFamily="34" charset="0"/>
                <a:ea typeface="Times New Roman" panose="02020603050405020304" pitchFamily="18" charset="0"/>
              </a:rPr>
              <a:t>Официальный сайт «Проектное управление в Республике Коми»</a:t>
            </a:r>
            <a:endParaRPr lang="ru-RU" sz="2400" dirty="0" smtClean="0">
              <a:solidFill>
                <a:srgbClr val="00113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65856" y="2375580"/>
            <a:ext cx="37548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ea typeface="Times New Roman" panose="02020603050405020304" pitchFamily="18" charset="0"/>
              </a:rPr>
              <a:t>https://project.rkomi.ru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Franklin Gothic Book" panose="020B0503020102020204" pitchFamily="34" charset="0"/>
              <a:ea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001132"/>
              </a:solidFill>
              <a:latin typeface="Franklin Gothic Book" panose="020B05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1257" y="4147397"/>
            <a:ext cx="8741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1132"/>
                </a:solidFill>
                <a:latin typeface="Franklin Gothic Book" panose="020B0503020102020204" pitchFamily="34" charset="0"/>
                <a:ea typeface="Times New Roman" panose="02020603050405020304" pitchFamily="18" charset="0"/>
              </a:rPr>
              <a:t>Инвестиционный портал Республики Коми</a:t>
            </a:r>
            <a:endParaRPr lang="ru-RU" sz="2400" dirty="0" smtClean="0">
              <a:solidFill>
                <a:srgbClr val="00113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27690" y="3547232"/>
            <a:ext cx="39312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ea typeface="Times New Roman" panose="02020603050405020304" pitchFamily="18" charset="0"/>
              </a:rPr>
              <a:t>https://econom.rkomi.ru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Franklin Gothic Book" panose="020B0503020102020204" pitchFamily="34" charset="0"/>
              <a:ea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001132"/>
              </a:solidFill>
              <a:latin typeface="Franklin Gothic Book" panose="020B05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35211" y="4485951"/>
            <a:ext cx="3610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ea typeface="Times New Roman" panose="02020603050405020304" pitchFamily="18" charset="0"/>
              </a:rPr>
              <a:t>https://invest.rkomi.ru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Franklin Gothic Book" panose="020B0503020102020204" pitchFamily="34" charset="0"/>
              <a:ea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001132"/>
              </a:solidFill>
              <a:latin typeface="Franklin Gothic Book" panose="020B05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1257" y="2975744"/>
            <a:ext cx="8741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1132"/>
                </a:solidFill>
                <a:latin typeface="Franklin Gothic Book" panose="020B0503020102020204" pitchFamily="34" charset="0"/>
                <a:ea typeface="Times New Roman" panose="02020603050405020304" pitchFamily="18" charset="0"/>
              </a:rPr>
              <a:t>Официальный сайт Министерства экономики Республики Коми»</a:t>
            </a:r>
            <a:endParaRPr lang="ru-RU" sz="2400" dirty="0" smtClean="0">
              <a:solidFill>
                <a:srgbClr val="0011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33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49AAB-92A1-4C79-93EF-CD9D151EAC3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475184" y="267117"/>
            <a:ext cx="7040166" cy="1020573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Franklin Gothic Book" panose="020B0503020102020204" pitchFamily="34" charset="0"/>
              </a:rPr>
              <a:t>Основные нарушения антимонопольного законодательства</a:t>
            </a:r>
            <a:endParaRPr lang="ru-RU" sz="28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7687" y="1470557"/>
            <a:ext cx="2604068" cy="369332"/>
          </a:xfrm>
          <a:prstGeom prst="rect">
            <a:avLst/>
          </a:prstGeom>
          <a:solidFill>
            <a:srgbClr val="37355E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>
                <a:solidFill>
                  <a:srgbClr val="FFFFFF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1) По итогам 2017 года: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243306"/>
            <a:ext cx="410633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  <a:ea typeface="Times New Roman" panose="02020603050405020304" pitchFamily="18" charset="0"/>
              </a:rPr>
              <a:t>заключение договоров аренды в отношении муниципального имущества </a:t>
            </a:r>
            <a:r>
              <a:rPr lang="ru-RU" sz="1200" i="1" dirty="0" smtClean="0">
                <a:latin typeface="Franklin Gothic Book" panose="020B0503020102020204" pitchFamily="34" charset="0"/>
                <a:ea typeface="Times New Roman" panose="02020603050405020304" pitchFamily="18" charset="0"/>
              </a:rPr>
              <a:t>без </a:t>
            </a:r>
            <a:r>
              <a:rPr lang="ru-RU" sz="1200" i="1" dirty="0">
                <a:latin typeface="Franklin Gothic Book" panose="020B0503020102020204" pitchFamily="34" charset="0"/>
                <a:ea typeface="Times New Roman" panose="02020603050405020304" pitchFamily="18" charset="0"/>
              </a:rPr>
              <a:t>проведения </a:t>
            </a:r>
            <a:r>
              <a:rPr lang="ru-RU" sz="1200" i="1" dirty="0" smtClean="0">
                <a:latin typeface="Franklin Gothic Book" panose="020B0503020102020204" pitchFamily="34" charset="0"/>
                <a:ea typeface="Times New Roman" panose="02020603050405020304" pitchFamily="18" charset="0"/>
              </a:rPr>
              <a:t>торгов;</a:t>
            </a:r>
          </a:p>
          <a:p>
            <a:endParaRPr lang="ru-RU" sz="1200" i="1" dirty="0" smtClean="0">
              <a:latin typeface="Franklin Gothic Book" panose="020B0503020102020204" pitchFamily="34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заключение договоров управления многоквартирными домами без проведения конкурсов по отбору управляющих организаций в </a:t>
            </a:r>
            <a:r>
              <a:rPr lang="ru-RU" sz="1200" i="1" dirty="0" smtClean="0">
                <a:latin typeface="Franklin Gothic Book" panose="020B0503020102020204" pitchFamily="34" charset="0"/>
              </a:rPr>
              <a:t>нарушение </a:t>
            </a:r>
            <a:r>
              <a:rPr lang="ru-RU" sz="1200" i="1" dirty="0">
                <a:latin typeface="Franklin Gothic Book" panose="020B0503020102020204" pitchFamily="34" charset="0"/>
              </a:rPr>
              <a:t>требований Жилищного кодекса Российской Федерации либо не проведение в установленные Жилищным кодексом Российской Федерации сроки  конкурсов по отбору управляющих организаций для управления многоквартирными </a:t>
            </a:r>
            <a:r>
              <a:rPr lang="ru-RU" sz="1200" i="1" dirty="0" smtClean="0">
                <a:latin typeface="Franklin Gothic Book" panose="020B0503020102020204" pitchFamily="34" charset="0"/>
              </a:rPr>
              <a:t>домами;</a:t>
            </a:r>
          </a:p>
          <a:p>
            <a:endParaRPr lang="ru-RU" sz="1200" i="1" dirty="0" smtClean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необоснованный отказ в допуске к участию в </a:t>
            </a:r>
            <a:r>
              <a:rPr lang="ru-RU" sz="1200" i="1" dirty="0" smtClean="0">
                <a:latin typeface="Franklin Gothic Book" panose="020B0503020102020204" pitchFamily="34" charset="0"/>
              </a:rPr>
              <a:t>торгах;</a:t>
            </a:r>
          </a:p>
          <a:p>
            <a:endParaRPr lang="ru-RU" sz="1200" i="1" dirty="0" smtClean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нарушение сроков размещения </a:t>
            </a:r>
            <a:r>
              <a:rPr lang="ru-RU" sz="1200" i="1" dirty="0" smtClean="0">
                <a:latin typeface="Franklin Gothic Book" panose="020B0503020102020204" pitchFamily="34" charset="0"/>
              </a:rPr>
              <a:t>информации;</a:t>
            </a:r>
          </a:p>
          <a:p>
            <a:endParaRPr lang="ru-RU" sz="1200" i="1" dirty="0" smtClean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нарушение порядка определения победителя </a:t>
            </a:r>
            <a:r>
              <a:rPr lang="ru-RU" sz="1200" i="1" dirty="0" smtClean="0">
                <a:latin typeface="Franklin Gothic Book" panose="020B0503020102020204" pitchFamily="34" charset="0"/>
              </a:rPr>
              <a:t>торгов;</a:t>
            </a:r>
          </a:p>
          <a:p>
            <a:endParaRPr lang="ru-RU" sz="1200" i="1" dirty="0" smtClean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 smtClean="0">
                <a:latin typeface="Franklin Gothic Book" panose="020B0503020102020204" pitchFamily="34" charset="0"/>
              </a:rPr>
              <a:t>составление </a:t>
            </a:r>
            <a:r>
              <a:rPr lang="ru-RU" sz="1200" i="1" dirty="0">
                <a:latin typeface="Franklin Gothic Book" panose="020B0503020102020204" pitchFamily="34" charset="0"/>
              </a:rPr>
              <a:t>документов об итогах торгов с нарушением требование действующего законодательства</a:t>
            </a:r>
            <a:endParaRPr lang="ru-RU" sz="1200" dirty="0">
              <a:latin typeface="Franklin Gothic Book" panose="020B0503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1950" y="1487490"/>
            <a:ext cx="2582621" cy="369332"/>
          </a:xfrm>
          <a:prstGeom prst="rect">
            <a:avLst/>
          </a:prstGeom>
          <a:solidFill>
            <a:srgbClr val="37355E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2) </a:t>
            </a:r>
            <a:r>
              <a:rPr lang="ru-RU" b="1" u="sng" dirty="0">
                <a:solidFill>
                  <a:srgbClr val="FFFFFF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По итогам </a:t>
            </a:r>
            <a:r>
              <a:rPr lang="ru-RU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2018 </a:t>
            </a:r>
            <a:r>
              <a:rPr lang="ru-RU" b="1" u="sng" dirty="0">
                <a:solidFill>
                  <a:srgbClr val="FFFFFF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года: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106332" y="2058640"/>
            <a:ext cx="47751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  <a:ea typeface="Times New Roman" panose="02020603050405020304" pitchFamily="18" charset="0"/>
              </a:rPr>
              <a:t>заключение договоров аренды в отношении муниципального имущества без проведения торгов;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200" i="1" dirty="0" smtClean="0">
              <a:latin typeface="Franklin Gothic Book" panose="020B0503020102020204" pitchFamily="34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 smtClean="0">
                <a:latin typeface="Franklin Gothic Book" panose="020B0503020102020204" pitchFamily="34" charset="0"/>
                <a:ea typeface="Times New Roman" panose="02020603050405020304" pitchFamily="18" charset="0"/>
              </a:rPr>
              <a:t>указание </a:t>
            </a:r>
            <a:r>
              <a:rPr lang="ru-RU" sz="1200" i="1" dirty="0">
                <a:latin typeface="Franklin Gothic Book" panose="020B0503020102020204" pitchFamily="34" charset="0"/>
                <a:ea typeface="Times New Roman" panose="02020603050405020304" pitchFamily="18" charset="0"/>
              </a:rPr>
              <a:t>в извещении о проведении конкурса двух различных сроков подачи заявок на участие в конкурсе и дат проведения </a:t>
            </a:r>
            <a:r>
              <a:rPr lang="ru-RU" sz="1200" i="1" dirty="0" smtClean="0">
                <a:latin typeface="Franklin Gothic Book" panose="020B0503020102020204" pitchFamily="34" charset="0"/>
                <a:ea typeface="Times New Roman" panose="02020603050405020304" pitchFamily="18" charset="0"/>
              </a:rPr>
              <a:t>конкурса;</a:t>
            </a:r>
          </a:p>
          <a:p>
            <a:endParaRPr lang="ru-RU" sz="1200" i="1" dirty="0" smtClean="0">
              <a:latin typeface="Franklin Gothic Book" panose="020B0503020102020204" pitchFamily="34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установление неправомерного требования о предоставлении на участие в аукционе документа, не предусмотренного </a:t>
            </a:r>
            <a:r>
              <a:rPr lang="ru-RU" sz="1200" i="1" dirty="0" smtClean="0">
                <a:latin typeface="Franklin Gothic Book" panose="020B0503020102020204" pitchFamily="34" charset="0"/>
              </a:rPr>
              <a:t>законодательством;</a:t>
            </a:r>
          </a:p>
          <a:p>
            <a:endParaRPr lang="ru-RU" sz="1200" i="1" dirty="0" smtClean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допуск к участию в торгах лиц, заявки которых не соответствовали установленным </a:t>
            </a:r>
            <a:r>
              <a:rPr lang="ru-RU" sz="1200" i="1" dirty="0" smtClean="0">
                <a:latin typeface="Franklin Gothic Book" panose="020B0503020102020204" pitchFamily="34" charset="0"/>
              </a:rPr>
              <a:t>требованиям;</a:t>
            </a:r>
          </a:p>
          <a:p>
            <a:endParaRPr lang="ru-RU" sz="1200" i="1" dirty="0" smtClean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не размещение на официальном сайте торгов в сети «Интернет» информации о проводимых </a:t>
            </a:r>
            <a:r>
              <a:rPr lang="ru-RU" sz="1200" i="1" dirty="0" smtClean="0">
                <a:latin typeface="Franklin Gothic Book" panose="020B0503020102020204" pitchFamily="34" charset="0"/>
              </a:rPr>
              <a:t>торгах;</a:t>
            </a:r>
          </a:p>
          <a:p>
            <a:endParaRPr lang="ru-RU" sz="1200" i="1" dirty="0" smtClean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указание в извещении о проведении торгов, в конкурсной документации информации не в полном </a:t>
            </a:r>
            <a:r>
              <a:rPr lang="ru-RU" sz="1200" i="1" dirty="0" smtClean="0">
                <a:latin typeface="Franklin Gothic Book" panose="020B0503020102020204" pitchFamily="34" charset="0"/>
              </a:rPr>
              <a:t>объеме;</a:t>
            </a:r>
          </a:p>
          <a:p>
            <a:endParaRPr lang="ru-RU" sz="1200" i="1" dirty="0" smtClean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неправомерный отказ в допуске к участию в </a:t>
            </a:r>
            <a:r>
              <a:rPr lang="ru-RU" sz="1200" i="1" dirty="0" smtClean="0">
                <a:latin typeface="Franklin Gothic Book" panose="020B0503020102020204" pitchFamily="34" charset="0"/>
              </a:rPr>
              <a:t>торгах;</a:t>
            </a:r>
          </a:p>
          <a:p>
            <a:endParaRPr lang="ru-RU" sz="1200" i="1" dirty="0" smtClean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i="1" dirty="0">
                <a:latin typeface="Franklin Gothic Book" panose="020B0503020102020204" pitchFamily="34" charset="0"/>
              </a:rPr>
              <a:t>нарушение сроков размещения на официальном сайте торгов протоколов, составленных в ходе проведения </a:t>
            </a:r>
            <a:r>
              <a:rPr lang="ru-RU" sz="1200" i="1" dirty="0" smtClean="0">
                <a:latin typeface="Franklin Gothic Book" panose="020B0503020102020204" pitchFamily="34" charset="0"/>
              </a:rPr>
              <a:t>торгов.</a:t>
            </a:r>
            <a:endParaRPr lang="ru-RU" sz="12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34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49AAB-92A1-4C79-93EF-CD9D151EAC3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545255"/>
              </p:ext>
            </p:extLst>
          </p:nvPr>
        </p:nvGraphicFramePr>
        <p:xfrm>
          <a:off x="1313290" y="1871645"/>
          <a:ext cx="7040166" cy="4549562"/>
        </p:xfrm>
        <a:graphic>
          <a:graphicData uri="http://schemas.openxmlformats.org/drawingml/2006/table">
            <a:tbl>
              <a:tblPr firstRow="1" firstCol="1" bandRow="1"/>
              <a:tblGrid>
                <a:gridCol w="1359827">
                  <a:extLst>
                    <a:ext uri="{9D8B030D-6E8A-4147-A177-3AD203B41FA5}">
                      <a16:colId xmlns:a16="http://schemas.microsoft.com/office/drawing/2014/main" val="3946338360"/>
                    </a:ext>
                  </a:extLst>
                </a:gridCol>
                <a:gridCol w="1498833">
                  <a:extLst>
                    <a:ext uri="{9D8B030D-6E8A-4147-A177-3AD203B41FA5}">
                      <a16:colId xmlns:a16="http://schemas.microsoft.com/office/drawing/2014/main" val="4269121315"/>
                    </a:ext>
                  </a:extLst>
                </a:gridCol>
                <a:gridCol w="2021250">
                  <a:extLst>
                    <a:ext uri="{9D8B030D-6E8A-4147-A177-3AD203B41FA5}">
                      <a16:colId xmlns:a16="http://schemas.microsoft.com/office/drawing/2014/main" val="2254934725"/>
                    </a:ext>
                  </a:extLst>
                </a:gridCol>
                <a:gridCol w="2160256">
                  <a:extLst>
                    <a:ext uri="{9D8B030D-6E8A-4147-A177-3AD203B41FA5}">
                      <a16:colId xmlns:a16="http://schemas.microsoft.com/office/drawing/2014/main" val="427575338"/>
                    </a:ext>
                  </a:extLst>
                </a:gridCol>
              </a:tblGrid>
              <a:tr h="30417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вероятности (возможности наступления)</a:t>
                      </a:r>
                      <a:endParaRPr lang="ru-RU" sz="1400" dirty="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Последствия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4734587"/>
                  </a:ext>
                </a:extLst>
              </a:tr>
              <a:tr h="58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Незначительные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Умеренные</a:t>
                      </a:r>
                      <a:endParaRPr lang="ru-RU" sz="1400" dirty="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Существенные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939919"/>
                  </a:ext>
                </a:extLst>
              </a:tr>
              <a:tr h="595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вероятно</a:t>
                      </a:r>
                      <a:endParaRPr lang="ru-RU" sz="1400" dirty="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kern="1200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kern="1200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Нарушение </a:t>
                      </a:r>
                      <a:r>
                        <a:rPr lang="ru-RU" sz="1400" i="1" kern="1200" dirty="0" err="1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ст.ст</a:t>
                      </a:r>
                      <a:r>
                        <a:rPr lang="ru-RU" sz="1400" i="1" kern="1200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15, 16 Закона о конкуренции</a:t>
                      </a:r>
                      <a:endParaRPr lang="ru-RU" sz="1400" dirty="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0509815"/>
                  </a:ext>
                </a:extLst>
              </a:tr>
              <a:tr h="1177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Возможно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Нарушение ст.ст. 17, 17.1 Закона о защите конкуренции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Направление в адрес территориальных органов, а также неопределенного круга лиц неправомерных разъяснений и иных документов властного характера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452220"/>
                  </a:ext>
                </a:extLst>
              </a:tr>
              <a:tr h="1177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Маловероятно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Нарушение ст.ст. 10, 14.1-14.8, 11, 11.1 Закона о защите конкуренции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kern="120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Нарушение ст.ст. 18, 19-21 Закона о защите конкуренции</a:t>
                      </a:r>
                      <a:endParaRPr lang="ru-RU" sz="140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kern="1200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Публичные заявления, основанные на позиции, противоречащей антимонопольному законодательству</a:t>
                      </a:r>
                      <a:endParaRPr lang="ru-RU" sz="1400" dirty="0">
                        <a:effectLst/>
                        <a:latin typeface="Franklin Gothic Book" panose="020B0503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5" marR="4000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1592099"/>
                  </a:ext>
                </a:extLst>
              </a:tr>
            </a:tbl>
          </a:graphicData>
        </a:graphic>
      </p:graphicFrame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313290" y="490285"/>
            <a:ext cx="7040166" cy="1020573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Franklin Gothic Book" panose="020B0503020102020204" pitchFamily="34" charset="0"/>
              </a:rPr>
              <a:t>Примеры возможных рисков и карта рисков</a:t>
            </a:r>
            <a:endParaRPr lang="ru-RU" sz="28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1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65" y="156051"/>
            <a:ext cx="1099424" cy="1072272"/>
          </a:xfrm>
          <a:prstGeom prst="rect">
            <a:avLst/>
          </a:prstGeom>
        </p:spPr>
      </p:pic>
      <p:sp>
        <p:nvSpPr>
          <p:cNvPr id="44" name="Прямоугольник с двумя скругленными противолежащими углами 43"/>
          <p:cNvSpPr/>
          <p:nvPr/>
        </p:nvSpPr>
        <p:spPr>
          <a:xfrm>
            <a:off x="1526143" y="237067"/>
            <a:ext cx="7375117" cy="991256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Механизмы достижения 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национальных целей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19769" y="1436707"/>
            <a:ext cx="6373257" cy="830092"/>
          </a:xfrm>
          <a:prstGeom prst="roundRect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dirty="0" smtClean="0">
                <a:solidFill>
                  <a:srgbClr val="001132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Национальные цели развития</a:t>
            </a:r>
            <a:endParaRPr lang="ru-RU" sz="3200" b="1" dirty="0">
              <a:solidFill>
                <a:srgbClr val="001132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26142" y="2607733"/>
            <a:ext cx="6366883" cy="745067"/>
          </a:xfrm>
          <a:prstGeom prst="roundRect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dirty="0" smtClean="0">
                <a:solidFill>
                  <a:srgbClr val="001132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Национальные проекты</a:t>
            </a:r>
            <a:endParaRPr lang="ru-RU" sz="3200" b="1" dirty="0">
              <a:solidFill>
                <a:srgbClr val="001132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26143" y="3676792"/>
            <a:ext cx="6297056" cy="827475"/>
          </a:xfrm>
          <a:prstGeom prst="roundRect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dirty="0" smtClean="0">
                <a:solidFill>
                  <a:srgbClr val="001132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Федеральные проекты</a:t>
            </a:r>
            <a:endParaRPr lang="ru-RU" sz="3200" b="1" dirty="0">
              <a:solidFill>
                <a:srgbClr val="001132"/>
              </a:solidFill>
              <a:latin typeface="Franklin Gothic Book" panose="020B0503020102020204" pitchFamily="34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4821787" y="5592283"/>
            <a:ext cx="205085" cy="201845"/>
          </a:xfrm>
          <a:prstGeom prst="line">
            <a:avLst/>
          </a:prstGeom>
          <a:ln w="762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1526143" y="4809068"/>
            <a:ext cx="6297056" cy="783215"/>
          </a:xfrm>
          <a:prstGeom prst="roundRect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dirty="0" smtClean="0">
                <a:solidFill>
                  <a:srgbClr val="001132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Региональные </a:t>
            </a:r>
            <a:r>
              <a:rPr lang="ru-RU" sz="3200" b="1" dirty="0">
                <a:solidFill>
                  <a:srgbClr val="001132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</a:p>
        </p:txBody>
      </p:sp>
      <p:sp>
        <p:nvSpPr>
          <p:cNvPr id="1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6261" y="6492876"/>
            <a:ext cx="2057400" cy="365125"/>
          </a:xfrm>
        </p:spPr>
        <p:txBody>
          <a:bodyPr vert="horz" lIns="91440" tIns="45720" rIns="91440" bIns="45720" rtlCol="0" anchor="ctr"/>
          <a:lstStyle/>
          <a:p>
            <a:r>
              <a:rPr lang="ru-RU" sz="1600" dirty="0" smtClean="0">
                <a:solidFill>
                  <a:srgbClr val="0E192C"/>
                </a:solidFill>
              </a:rPr>
              <a:t>5</a:t>
            </a:r>
            <a:endParaRPr lang="ru-RU" sz="1600" dirty="0">
              <a:solidFill>
                <a:srgbClr val="0E192C"/>
              </a:solidFill>
            </a:endParaRPr>
          </a:p>
        </p:txBody>
      </p:sp>
      <p:cxnSp>
        <p:nvCxnSpPr>
          <p:cNvPr id="30" name="Прямая со стрелкой 29"/>
          <p:cNvCxnSpPr>
            <a:stCxn id="6" idx="2"/>
            <a:endCxn id="14" idx="0"/>
          </p:cNvCxnSpPr>
          <p:nvPr/>
        </p:nvCxnSpPr>
        <p:spPr>
          <a:xfrm>
            <a:off x="4706398" y="2266799"/>
            <a:ext cx="3186" cy="340934"/>
          </a:xfrm>
          <a:prstGeom prst="straightConnector1">
            <a:avLst/>
          </a:prstGeom>
          <a:ln w="57150">
            <a:solidFill>
              <a:srgbClr val="0E19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16" idx="2"/>
            <a:endCxn id="17" idx="0"/>
          </p:cNvCxnSpPr>
          <p:nvPr/>
        </p:nvCxnSpPr>
        <p:spPr>
          <a:xfrm>
            <a:off x="4674671" y="4504267"/>
            <a:ext cx="0" cy="304801"/>
          </a:xfrm>
          <a:prstGeom prst="straightConnector1">
            <a:avLst/>
          </a:prstGeom>
          <a:ln w="57150">
            <a:solidFill>
              <a:srgbClr val="0E19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14" idx="2"/>
          </p:cNvCxnSpPr>
          <p:nvPr/>
        </p:nvCxnSpPr>
        <p:spPr>
          <a:xfrm flipH="1">
            <a:off x="4706398" y="3352800"/>
            <a:ext cx="3186" cy="323992"/>
          </a:xfrm>
          <a:prstGeom prst="straightConnector1">
            <a:avLst/>
          </a:prstGeom>
          <a:ln w="57150">
            <a:solidFill>
              <a:srgbClr val="0E19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Скругленный прямоугольник 42"/>
          <p:cNvSpPr/>
          <p:nvPr/>
        </p:nvSpPr>
        <p:spPr>
          <a:xfrm>
            <a:off x="1526142" y="5794128"/>
            <a:ext cx="6297057" cy="7832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dirty="0" smtClean="0">
                <a:solidFill>
                  <a:srgbClr val="001132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Муниципальная составляющая</a:t>
            </a:r>
            <a:endParaRPr lang="ru-RU" sz="3200" b="1" dirty="0">
              <a:solidFill>
                <a:srgbClr val="001132"/>
              </a:solidFill>
              <a:latin typeface="Franklin Gothic Book" panose="020B0503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4693697" y="5532339"/>
            <a:ext cx="0" cy="304801"/>
          </a:xfrm>
          <a:prstGeom prst="straightConnector1">
            <a:avLst/>
          </a:prstGeom>
          <a:ln w="57150">
            <a:solidFill>
              <a:srgbClr val="0E19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519769" y="2657100"/>
            <a:ext cx="14885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Franklin Gothic Book" panose="020B0503020102020204" pitchFamily="34" charset="0"/>
              </a:rPr>
              <a:t>12+1</a:t>
            </a:r>
            <a:endParaRPr lang="ru-RU" sz="3600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72168" y="3767363"/>
            <a:ext cx="15790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Franklin Gothic Book" panose="020B0503020102020204" pitchFamily="34" charset="0"/>
              </a:rPr>
              <a:t>67+11</a:t>
            </a:r>
            <a:endParaRPr lang="ru-RU" sz="3600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590547" y="4877509"/>
            <a:ext cx="14885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Franklin Gothic Book" panose="020B0503020102020204" pitchFamily="34" charset="0"/>
              </a:rPr>
              <a:t>49+1</a:t>
            </a:r>
            <a:endParaRPr lang="ru-RU" sz="3600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37906" y="1528587"/>
            <a:ext cx="7442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Franklin Gothic Book" panose="020B0503020102020204" pitchFamily="34" charset="0"/>
              </a:rPr>
              <a:t>9</a:t>
            </a:r>
            <a:endParaRPr lang="ru-RU" sz="3600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72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1" y="39688"/>
            <a:ext cx="1211199" cy="1238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0748" y="2149476"/>
            <a:ext cx="4867608" cy="3824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Региональные проекты:</a:t>
            </a:r>
            <a:endParaRPr lang="ru-RU" sz="2800" b="1" spc="100" dirty="0">
              <a:solidFill>
                <a:srgbClr val="37355E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1. Финансовая поддержка семей при рождении детей</a:t>
            </a:r>
          </a:p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2. Содействие занятости женщин</a:t>
            </a:r>
          </a:p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3. Старшее поколение</a:t>
            </a:r>
          </a:p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4. Укрепление общественного здоровья</a:t>
            </a:r>
          </a:p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5. Спорт – норма жизни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440990" y="360363"/>
            <a:ext cx="7374731" cy="1129770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Участие </a:t>
            </a: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ОМСУ: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Национальный </a:t>
            </a:r>
            <a:r>
              <a:rPr lang="ru-RU" sz="3200" b="1" spc="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проект «Демография»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04270" y="1880354"/>
            <a:ext cx="431132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Участники РП:</a:t>
            </a: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100" dirty="0" smtClean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Сыктывкар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Ухта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Воркута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Инта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Сосногорск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Печора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Сыктывдинский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Усть-Вымский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Удорский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  <a:endParaRPr lang="ru-RU" sz="2800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омер слайда 2"/>
          <p:cNvSpPr txBox="1">
            <a:spLocks/>
          </p:cNvSpPr>
          <p:nvPr/>
        </p:nvSpPr>
        <p:spPr>
          <a:xfrm>
            <a:off x="7030641" y="64928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2807DD-05B0-40D6-A5A8-29A4AF98CE23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776716" y="1616054"/>
            <a:ext cx="55108" cy="509639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63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1" y="39688"/>
            <a:ext cx="1211199" cy="1238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9333" y="1726395"/>
            <a:ext cx="4839395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4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Региональные проекты:</a:t>
            </a:r>
            <a:endParaRPr lang="ru-RU" sz="2400" b="1" spc="100" dirty="0">
              <a:solidFill>
                <a:srgbClr val="37355E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Современная </a:t>
            </a:r>
            <a:r>
              <a:rPr lang="ru-RU" sz="24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школа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Успех каждого </a:t>
            </a:r>
            <a:r>
              <a:rPr lang="ru-RU" sz="24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ребёнка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0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Поддержка семей с детьми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0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Цифровая образовательная среда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0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Учитель будущего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0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Молодые профессионалы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0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Новые </a:t>
            </a:r>
            <a:r>
              <a:rPr lang="ru-RU" sz="20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возможности для </a:t>
            </a:r>
            <a:r>
              <a:rPr lang="ru-RU" sz="20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каждого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0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Социальная активность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0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Социальные </a:t>
            </a:r>
            <a:r>
              <a:rPr lang="ru-RU" sz="20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лифты для каждого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440990" y="360363"/>
            <a:ext cx="7525589" cy="1129770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Участие </a:t>
            </a: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ОМСУ: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Национальный </a:t>
            </a:r>
            <a:r>
              <a:rPr lang="ru-RU" sz="3200" b="1" spc="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проект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«Образование» </a:t>
            </a:r>
            <a:endParaRPr lang="ru-RU" sz="32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4270" y="1635344"/>
            <a:ext cx="431132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Участники РП: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Усинск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Печора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Сыктывдинский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Усть-Вымский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Усть-Куломский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Усть-Цилемский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Удорский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Сысольский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Корткеросский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Койгородский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Ижемский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  <a:endParaRPr lang="ru-RU" sz="2800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омер слайда 2"/>
          <p:cNvSpPr txBox="1">
            <a:spLocks/>
          </p:cNvSpPr>
          <p:nvPr/>
        </p:nvSpPr>
        <p:spPr>
          <a:xfrm>
            <a:off x="7030641" y="64928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2807DD-05B0-40D6-A5A8-29A4AF98CE23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5008728" y="1616054"/>
            <a:ext cx="55108" cy="509639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14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1" y="39688"/>
            <a:ext cx="1211199" cy="1238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0748" y="2239355"/>
            <a:ext cx="4543522" cy="4054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Региональные проекты:</a:t>
            </a:r>
            <a:endParaRPr lang="ru-RU" sz="2800" b="1" spc="100" dirty="0">
              <a:solidFill>
                <a:srgbClr val="37355E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Формирование комфортной городской среды</a:t>
            </a: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Жилье</a:t>
            </a: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Обеспечение устойчивого сокращения непригодного для проживания жилищного фонда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440990" y="360362"/>
            <a:ext cx="7525589" cy="1563971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Участие </a:t>
            </a: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ОМСУ: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Национальный </a:t>
            </a:r>
            <a:r>
              <a:rPr lang="ru-RU" sz="3200" b="1" spc="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проект </a:t>
            </a:r>
            <a:endParaRPr lang="ru-RU" sz="3200" b="1" spc="100" dirty="0" smtClean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«Жилье и городская среда» </a:t>
            </a:r>
            <a:endParaRPr lang="ru-RU" sz="32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68287" y="2931881"/>
            <a:ext cx="32891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Участники РП:</a:t>
            </a: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Все МО ГО </a:t>
            </a: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и МО МР в Республике Коми</a:t>
            </a:r>
          </a:p>
        </p:txBody>
      </p:sp>
      <p:sp>
        <p:nvSpPr>
          <p:cNvPr id="13" name="Номер слайда 2"/>
          <p:cNvSpPr txBox="1">
            <a:spLocks/>
          </p:cNvSpPr>
          <p:nvPr/>
        </p:nvSpPr>
        <p:spPr>
          <a:xfrm>
            <a:off x="7030641" y="64928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2807DD-05B0-40D6-A5A8-29A4AF98CE23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5008728" y="2019869"/>
            <a:ext cx="55108" cy="469257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14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1" y="39688"/>
            <a:ext cx="1211199" cy="1238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0748" y="1726395"/>
            <a:ext cx="454352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4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Региональные проекты:</a:t>
            </a:r>
            <a:endParaRPr lang="ru-RU" sz="2400" b="1" spc="100" dirty="0">
              <a:solidFill>
                <a:srgbClr val="37355E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Чистая вода</a:t>
            </a: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400" b="1" i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Комплексная система обращения с </a:t>
            </a:r>
            <a:r>
              <a:rPr lang="ru-RU" sz="2400" b="1" i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ТКО</a:t>
            </a:r>
            <a:endParaRPr lang="ru-RU" sz="2400" b="1" i="1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Сохранение лесов</a:t>
            </a: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400" b="1" i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Сохранение уникальных водных объектов</a:t>
            </a: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400" b="1" i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Сохранение биологического разнообразия и развитие экологического туризма</a:t>
            </a:r>
          </a:p>
          <a:p>
            <a:pPr marL="457200" indent="-457200"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400" b="1" i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Чистая страна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440990" y="360363"/>
            <a:ext cx="7525589" cy="1129770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Участие </a:t>
            </a: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ОМСУ: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Национальный </a:t>
            </a:r>
            <a:r>
              <a:rPr lang="ru-RU" sz="3200" b="1" spc="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проект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«Экология» </a:t>
            </a:r>
            <a:endParaRPr lang="ru-RU" sz="32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4270" y="1635344"/>
            <a:ext cx="431132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Участники РП: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Усинск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Усть-Вымский</a:t>
            </a: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Минприроды РК планирует инициировать вопрос заключения соглашений с МО с доведением целевых показателей и мероприятий </a:t>
            </a:r>
          </a:p>
        </p:txBody>
      </p:sp>
      <p:sp>
        <p:nvSpPr>
          <p:cNvPr id="13" name="Номер слайда 2"/>
          <p:cNvSpPr txBox="1">
            <a:spLocks/>
          </p:cNvSpPr>
          <p:nvPr/>
        </p:nvSpPr>
        <p:spPr>
          <a:xfrm>
            <a:off x="7030641" y="64928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2807DD-05B0-40D6-A5A8-29A4AF98CE23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749162" y="1579046"/>
            <a:ext cx="55108" cy="509639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46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1" y="39688"/>
            <a:ext cx="1211199" cy="1238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0748" y="2239355"/>
            <a:ext cx="4543522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Региональные проекты</a:t>
            </a: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:</a:t>
            </a:r>
          </a:p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endParaRPr lang="ru-RU" sz="1400" b="1" spc="100" dirty="0">
              <a:solidFill>
                <a:srgbClr val="37355E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eaLnBrk="1" fontAlgn="t" hangingPunct="1">
              <a:lnSpc>
                <a:spcPts val="25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32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Дорожная сеть </a:t>
            </a:r>
          </a:p>
          <a:p>
            <a:pPr marL="457200" indent="-457200" eaLnBrk="1" fontAlgn="t" hangingPunct="1">
              <a:lnSpc>
                <a:spcPts val="25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8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Общесистемные меры развития дорожного хозяйства</a:t>
            </a:r>
          </a:p>
          <a:p>
            <a:pPr marL="457200" indent="-457200" eaLnBrk="1" fontAlgn="t" hangingPunct="1">
              <a:lnSpc>
                <a:spcPts val="2500"/>
              </a:lnSpc>
              <a:spcBef>
                <a:spcPts val="0"/>
              </a:spcBef>
              <a:spcAft>
                <a:spcPts val="1500"/>
              </a:spcAft>
              <a:buFontTx/>
              <a:buAutoNum type="arabicPeriod"/>
              <a:defRPr/>
            </a:pPr>
            <a:r>
              <a:rPr lang="ru-RU" sz="28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Безопасность дорожного движения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440990" y="360362"/>
            <a:ext cx="7525589" cy="1563971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Участие </a:t>
            </a: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ОМСУ: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Национальный </a:t>
            </a:r>
            <a:r>
              <a:rPr lang="ru-RU" sz="3200" b="1" spc="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проект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«Безопасные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и качественные автодороги» </a:t>
            </a:r>
            <a:endParaRPr lang="ru-RU" sz="32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68287" y="2931881"/>
            <a:ext cx="32891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Участники РП:</a:t>
            </a: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Сыктывкар</a:t>
            </a:r>
          </a:p>
        </p:txBody>
      </p:sp>
      <p:sp>
        <p:nvSpPr>
          <p:cNvPr id="13" name="Номер слайда 2"/>
          <p:cNvSpPr txBox="1">
            <a:spLocks/>
          </p:cNvSpPr>
          <p:nvPr/>
        </p:nvSpPr>
        <p:spPr>
          <a:xfrm>
            <a:off x="7030641" y="64928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2807DD-05B0-40D6-A5A8-29A4AF98CE23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5008728" y="2019869"/>
            <a:ext cx="55108" cy="469257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656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1" y="39688"/>
            <a:ext cx="1211199" cy="1238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0748" y="2149476"/>
            <a:ext cx="41611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t" hangingPunct="1">
              <a:lnSpc>
                <a:spcPts val="24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Региональные проекты:</a:t>
            </a:r>
            <a:endParaRPr lang="ru-RU" sz="2800" b="1" spc="100" dirty="0">
              <a:solidFill>
                <a:srgbClr val="37355E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Культурная среда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Творческие </a:t>
            </a:r>
            <a:r>
              <a:rPr lang="ru-RU" sz="2400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люди</a:t>
            </a:r>
          </a:p>
          <a:p>
            <a:pPr marL="457200" indent="-457200" eaLnBrk="1" fontAlgn="t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spc="100" dirty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Цифровая культура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440990" y="360363"/>
            <a:ext cx="7374731" cy="1129770"/>
          </a:xfrm>
          <a:prstGeom prst="round2DiagRect">
            <a:avLst/>
          </a:prstGeom>
          <a:solidFill>
            <a:srgbClr val="3735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Участие </a:t>
            </a: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ОМСУ: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Национальный </a:t>
            </a:r>
            <a:r>
              <a:rPr lang="ru-RU" sz="3200" b="1" spc="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проект </a:t>
            </a:r>
            <a:r>
              <a:rPr lang="ru-RU" sz="3200" b="1" spc="1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«Культура» </a:t>
            </a:r>
            <a:endParaRPr lang="ru-RU" sz="3200" b="1" spc="1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77241" y="1595022"/>
            <a:ext cx="463835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Участники РП: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endParaRPr lang="ru-RU" sz="1200" spc="100" dirty="0" smtClean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Сыктывкар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Усинск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Ухта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Воркута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Вуктыл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Сосногорск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Инта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Ижемский</a:t>
            </a: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Корткеросский</a:t>
            </a: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Прилузский</a:t>
            </a: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 р-н</a:t>
            </a:r>
          </a:p>
          <a:p>
            <a:pPr marL="457200" indent="-457200" algn="ctr" eaLnBrk="1" fontAlgn="t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600" spc="100" dirty="0" err="1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Троицко</a:t>
            </a:r>
            <a:r>
              <a:rPr lang="ru-RU" sz="2600" spc="100" dirty="0" smtClean="0">
                <a:solidFill>
                  <a:srgbClr val="001132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-Печорский р-н</a:t>
            </a:r>
            <a:endParaRPr lang="ru-RU" sz="2600" spc="100" dirty="0">
              <a:solidFill>
                <a:srgbClr val="001132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омер слайда 2"/>
          <p:cNvSpPr txBox="1">
            <a:spLocks/>
          </p:cNvSpPr>
          <p:nvPr/>
        </p:nvSpPr>
        <p:spPr>
          <a:xfrm>
            <a:off x="7030641" y="64928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2807DD-05B0-40D6-A5A8-29A4AF98CE23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422133" y="1579046"/>
            <a:ext cx="55108" cy="509639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08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</TotalTime>
  <Words>1775</Words>
  <Application>Microsoft Office PowerPoint</Application>
  <PresentationFormat>Экран (4:3)</PresentationFormat>
  <Paragraphs>385</Paragraphs>
  <Slides>25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Franklin Gothic Book</vt:lpstr>
      <vt:lpstr>Times New Roman</vt:lpstr>
      <vt:lpstr>Wingdings</vt:lpstr>
      <vt:lpstr>Тема Office</vt:lpstr>
      <vt:lpstr>Роль муниципалитетов  в достижении национальных целей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Лиховидова Анастасия Валерьевна</dc:creator>
  <cp:lastModifiedBy>Ширяева Екатерина Юрьевна</cp:lastModifiedBy>
  <cp:revision>207</cp:revision>
  <cp:lastPrinted>2019-06-03T19:23:56Z</cp:lastPrinted>
  <dcterms:created xsi:type="dcterms:W3CDTF">2019-04-18T06:48:39Z</dcterms:created>
  <dcterms:modified xsi:type="dcterms:W3CDTF">2019-10-18T13:13:04Z</dcterms:modified>
</cp:coreProperties>
</file>